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56" r:id="rId2"/>
    <p:sldId id="258" r:id="rId3"/>
    <p:sldId id="259" r:id="rId4"/>
    <p:sldId id="260" r:id="rId5"/>
    <p:sldId id="273" r:id="rId6"/>
    <p:sldId id="261" r:id="rId7"/>
    <p:sldId id="262" r:id="rId8"/>
    <p:sldId id="274" r:id="rId9"/>
    <p:sldId id="275" r:id="rId10"/>
    <p:sldId id="289" r:id="rId11"/>
    <p:sldId id="263" r:id="rId12"/>
    <p:sldId id="264" r:id="rId13"/>
    <p:sldId id="265" r:id="rId14"/>
    <p:sldId id="266" r:id="rId15"/>
    <p:sldId id="267" r:id="rId16"/>
    <p:sldId id="268" r:id="rId17"/>
    <p:sldId id="269" r:id="rId18"/>
    <p:sldId id="270" r:id="rId19"/>
    <p:sldId id="271" r:id="rId20"/>
    <p:sldId id="272"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6" d="100"/>
          <a:sy n="96" d="100"/>
        </p:scale>
        <p:origin x="1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ata4.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ata5.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5.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E2BC24-2180-4D15-8E06-20997FDF44D8}" type="doc">
      <dgm:prSet loTypeId="urn:microsoft.com/office/officeart/2018/5/layout/IconLeafLabelList" loCatId="icon" qsTypeId="urn:microsoft.com/office/officeart/2005/8/quickstyle/simple1" qsCatId="simple" csTypeId="urn:microsoft.com/office/officeart/2018/5/colors/Iconchunking_neutralicon_colorful5" csCatId="colorful" phldr="1"/>
      <dgm:spPr/>
      <dgm:t>
        <a:bodyPr/>
        <a:lstStyle/>
        <a:p>
          <a:endParaRPr lang="en-US"/>
        </a:p>
      </dgm:t>
    </dgm:pt>
    <dgm:pt modelId="{CFC637EB-4E6F-4D7A-87BC-85D55C3DF80C}">
      <dgm:prSet/>
      <dgm:spPr/>
      <dgm:t>
        <a:bodyPr/>
        <a:lstStyle/>
        <a:p>
          <a:pPr>
            <a:lnSpc>
              <a:spcPct val="100000"/>
            </a:lnSpc>
            <a:defRPr cap="all"/>
          </a:pPr>
          <a:r>
            <a:rPr lang="en-US" b="1"/>
            <a:t>Abstract</a:t>
          </a:r>
          <a:endParaRPr lang="en-US"/>
        </a:p>
      </dgm:t>
    </dgm:pt>
    <dgm:pt modelId="{0A61DA73-D474-45B4-BBDE-F01F8C9A22BF}" type="parTrans" cxnId="{E4029677-A518-4F05-9C26-11B9E887586D}">
      <dgm:prSet/>
      <dgm:spPr/>
      <dgm:t>
        <a:bodyPr/>
        <a:lstStyle/>
        <a:p>
          <a:endParaRPr lang="en-US"/>
        </a:p>
      </dgm:t>
    </dgm:pt>
    <dgm:pt modelId="{9FE37AF0-E377-4793-8E8D-1023A3701768}" type="sibTrans" cxnId="{E4029677-A518-4F05-9C26-11B9E887586D}">
      <dgm:prSet/>
      <dgm:spPr/>
      <dgm:t>
        <a:bodyPr/>
        <a:lstStyle/>
        <a:p>
          <a:endParaRPr lang="en-US"/>
        </a:p>
      </dgm:t>
    </dgm:pt>
    <dgm:pt modelId="{BD4D3D0A-DA09-4108-ACAD-BAEFE3901102}">
      <dgm:prSet/>
      <dgm:spPr/>
      <dgm:t>
        <a:bodyPr/>
        <a:lstStyle/>
        <a:p>
          <a:pPr>
            <a:lnSpc>
              <a:spcPct val="100000"/>
            </a:lnSpc>
            <a:defRPr cap="all"/>
          </a:pPr>
          <a:r>
            <a:rPr lang="en-US" b="1"/>
            <a:t>Headquarter &amp; Protocol </a:t>
          </a:r>
          <a:endParaRPr lang="en-US"/>
        </a:p>
      </dgm:t>
    </dgm:pt>
    <dgm:pt modelId="{F8E59E9F-3A03-43AF-B339-2EF583B13D6E}" type="parTrans" cxnId="{9EEA14C4-010B-4D90-BAD7-64BCFAA08B53}">
      <dgm:prSet/>
      <dgm:spPr/>
      <dgm:t>
        <a:bodyPr/>
        <a:lstStyle/>
        <a:p>
          <a:endParaRPr lang="en-US"/>
        </a:p>
      </dgm:t>
    </dgm:pt>
    <dgm:pt modelId="{99B36D89-3A95-453C-9707-29B7561CB239}" type="sibTrans" cxnId="{9EEA14C4-010B-4D90-BAD7-64BCFAA08B53}">
      <dgm:prSet/>
      <dgm:spPr/>
      <dgm:t>
        <a:bodyPr/>
        <a:lstStyle/>
        <a:p>
          <a:endParaRPr lang="en-US"/>
        </a:p>
      </dgm:t>
    </dgm:pt>
    <dgm:pt modelId="{14EEC997-F772-4804-B946-74BA36A37DE3}">
      <dgm:prSet/>
      <dgm:spPr/>
      <dgm:t>
        <a:bodyPr/>
        <a:lstStyle/>
        <a:p>
          <a:pPr>
            <a:lnSpc>
              <a:spcPct val="100000"/>
            </a:lnSpc>
            <a:defRPr cap="all"/>
          </a:pPr>
          <a:r>
            <a:rPr lang="en-US" b="1"/>
            <a:t>Service provider </a:t>
          </a:r>
          <a:endParaRPr lang="en-US"/>
        </a:p>
      </dgm:t>
    </dgm:pt>
    <dgm:pt modelId="{41CE90F5-3395-41B2-906E-810B942A2AF2}" type="parTrans" cxnId="{C8B1A5B2-F3D1-43F0-BEB5-F1E9E376DAA8}">
      <dgm:prSet/>
      <dgm:spPr/>
      <dgm:t>
        <a:bodyPr/>
        <a:lstStyle/>
        <a:p>
          <a:endParaRPr lang="en-US"/>
        </a:p>
      </dgm:t>
    </dgm:pt>
    <dgm:pt modelId="{EDDC6354-42D4-4FA8-B952-294A21309755}" type="sibTrans" cxnId="{C8B1A5B2-F3D1-43F0-BEB5-F1E9E376DAA8}">
      <dgm:prSet/>
      <dgm:spPr/>
      <dgm:t>
        <a:bodyPr/>
        <a:lstStyle/>
        <a:p>
          <a:endParaRPr lang="en-US"/>
        </a:p>
      </dgm:t>
    </dgm:pt>
    <dgm:pt modelId="{95379DED-7D55-4E54-A5D7-1C4122A36F08}">
      <dgm:prSet/>
      <dgm:spPr/>
      <dgm:t>
        <a:bodyPr/>
        <a:lstStyle/>
        <a:p>
          <a:pPr>
            <a:lnSpc>
              <a:spcPct val="100000"/>
            </a:lnSpc>
            <a:defRPr cap="all"/>
          </a:pPr>
          <a:r>
            <a:rPr lang="en-US" b="1"/>
            <a:t>Data Center.</a:t>
          </a:r>
          <a:endParaRPr lang="en-US"/>
        </a:p>
      </dgm:t>
    </dgm:pt>
    <dgm:pt modelId="{9D24D070-C477-491F-8BFF-8C4456001163}" type="parTrans" cxnId="{B1002EE5-6C61-4A25-8D79-C8C7A4DBCAB9}">
      <dgm:prSet/>
      <dgm:spPr/>
      <dgm:t>
        <a:bodyPr/>
        <a:lstStyle/>
        <a:p>
          <a:endParaRPr lang="en-US"/>
        </a:p>
      </dgm:t>
    </dgm:pt>
    <dgm:pt modelId="{2ABB2DFD-9A37-41E3-998D-B6E1C32620EF}" type="sibTrans" cxnId="{B1002EE5-6C61-4A25-8D79-C8C7A4DBCAB9}">
      <dgm:prSet/>
      <dgm:spPr/>
      <dgm:t>
        <a:bodyPr/>
        <a:lstStyle/>
        <a:p>
          <a:endParaRPr lang="en-US"/>
        </a:p>
      </dgm:t>
    </dgm:pt>
    <dgm:pt modelId="{D74AAAB2-1C28-4ADC-9627-A401A7710426}">
      <dgm:prSet/>
      <dgm:spPr/>
      <dgm:t>
        <a:bodyPr/>
        <a:lstStyle/>
        <a:p>
          <a:pPr>
            <a:lnSpc>
              <a:spcPct val="100000"/>
            </a:lnSpc>
            <a:defRPr cap="all"/>
          </a:pPr>
          <a:r>
            <a:rPr lang="en-US" b="1"/>
            <a:t>Security Features.</a:t>
          </a:r>
          <a:endParaRPr lang="en-US"/>
        </a:p>
      </dgm:t>
    </dgm:pt>
    <dgm:pt modelId="{DD73C5A7-72A1-49E9-A1D3-F4B9AC93C78B}" type="parTrans" cxnId="{47E92CED-F4FF-4A31-9823-30E9F74E445E}">
      <dgm:prSet/>
      <dgm:spPr/>
      <dgm:t>
        <a:bodyPr/>
        <a:lstStyle/>
        <a:p>
          <a:endParaRPr lang="en-US"/>
        </a:p>
      </dgm:t>
    </dgm:pt>
    <dgm:pt modelId="{349F9961-4258-456B-8DF1-B13AB40BE62F}" type="sibTrans" cxnId="{47E92CED-F4FF-4A31-9823-30E9F74E445E}">
      <dgm:prSet/>
      <dgm:spPr/>
      <dgm:t>
        <a:bodyPr/>
        <a:lstStyle/>
        <a:p>
          <a:endParaRPr lang="en-US"/>
        </a:p>
      </dgm:t>
    </dgm:pt>
    <dgm:pt modelId="{AA0D373D-7185-4764-8E2F-9D40E9F8C22C}">
      <dgm:prSet/>
      <dgm:spPr/>
      <dgm:t>
        <a:bodyPr/>
        <a:lstStyle/>
        <a:p>
          <a:pPr>
            <a:lnSpc>
              <a:spcPct val="100000"/>
            </a:lnSpc>
            <a:defRPr cap="all"/>
          </a:pPr>
          <a:r>
            <a:rPr lang="en-US"/>
            <a:t>FortiGate Firewall</a:t>
          </a:r>
        </a:p>
      </dgm:t>
    </dgm:pt>
    <dgm:pt modelId="{DBDF511C-5C56-4939-9CBE-0DA828F3910D}" type="parTrans" cxnId="{30256005-43BF-4D50-8DBB-CD5C71E081F6}">
      <dgm:prSet/>
      <dgm:spPr/>
      <dgm:t>
        <a:bodyPr/>
        <a:lstStyle/>
        <a:p>
          <a:endParaRPr lang="en-US"/>
        </a:p>
      </dgm:t>
    </dgm:pt>
    <dgm:pt modelId="{3B02EE4F-F1E8-49AA-B255-E1CAECD0E394}" type="sibTrans" cxnId="{30256005-43BF-4D50-8DBB-CD5C71E081F6}">
      <dgm:prSet/>
      <dgm:spPr/>
      <dgm:t>
        <a:bodyPr/>
        <a:lstStyle/>
        <a:p>
          <a:endParaRPr lang="en-US"/>
        </a:p>
      </dgm:t>
    </dgm:pt>
    <dgm:pt modelId="{E8328237-6F9E-47B6-8871-8899AED6C0FE}" type="pres">
      <dgm:prSet presAssocID="{24E2BC24-2180-4D15-8E06-20997FDF44D8}" presName="root" presStyleCnt="0">
        <dgm:presLayoutVars>
          <dgm:dir/>
          <dgm:resizeHandles val="exact"/>
        </dgm:presLayoutVars>
      </dgm:prSet>
      <dgm:spPr/>
    </dgm:pt>
    <dgm:pt modelId="{F3C139D0-1D03-4227-B922-436AEA87B695}" type="pres">
      <dgm:prSet presAssocID="{CFC637EB-4E6F-4D7A-87BC-85D55C3DF80C}" presName="compNode" presStyleCnt="0"/>
      <dgm:spPr/>
    </dgm:pt>
    <dgm:pt modelId="{AE52424B-5782-4F78-A3DE-7DD01A8F9A51}" type="pres">
      <dgm:prSet presAssocID="{CFC637EB-4E6F-4D7A-87BC-85D55C3DF80C}" presName="iconBgRect" presStyleLbl="bgShp" presStyleIdx="0" presStyleCnt="6"/>
      <dgm:spPr>
        <a:prstGeom prst="round2DiagRect">
          <a:avLst>
            <a:gd name="adj1" fmla="val 29727"/>
            <a:gd name="adj2" fmla="val 0"/>
          </a:avLst>
        </a:prstGeom>
      </dgm:spPr>
    </dgm:pt>
    <dgm:pt modelId="{DF303198-CB6D-4E07-824B-966C58EB7DE0}" type="pres">
      <dgm:prSet presAssocID="{CFC637EB-4E6F-4D7A-87BC-85D55C3DF80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14E134F9-4D73-40FD-8711-8A076CAF958F}" type="pres">
      <dgm:prSet presAssocID="{CFC637EB-4E6F-4D7A-87BC-85D55C3DF80C}" presName="spaceRect" presStyleCnt="0"/>
      <dgm:spPr/>
    </dgm:pt>
    <dgm:pt modelId="{88A23A8C-2F8F-42F7-B64D-9BA543E8C6B1}" type="pres">
      <dgm:prSet presAssocID="{CFC637EB-4E6F-4D7A-87BC-85D55C3DF80C}" presName="textRect" presStyleLbl="revTx" presStyleIdx="0" presStyleCnt="6">
        <dgm:presLayoutVars>
          <dgm:chMax val="1"/>
          <dgm:chPref val="1"/>
        </dgm:presLayoutVars>
      </dgm:prSet>
      <dgm:spPr/>
    </dgm:pt>
    <dgm:pt modelId="{A01F3AEC-765C-41FD-8A3D-8FC952016363}" type="pres">
      <dgm:prSet presAssocID="{9FE37AF0-E377-4793-8E8D-1023A3701768}" presName="sibTrans" presStyleCnt="0"/>
      <dgm:spPr/>
    </dgm:pt>
    <dgm:pt modelId="{60A4C9BA-FE3C-457B-9FC7-6E86F6DDD33E}" type="pres">
      <dgm:prSet presAssocID="{BD4D3D0A-DA09-4108-ACAD-BAEFE3901102}" presName="compNode" presStyleCnt="0"/>
      <dgm:spPr/>
    </dgm:pt>
    <dgm:pt modelId="{033CE6CD-ED42-49A2-8F8C-41449D599382}" type="pres">
      <dgm:prSet presAssocID="{BD4D3D0A-DA09-4108-ACAD-BAEFE3901102}" presName="iconBgRect" presStyleLbl="bgShp" presStyleIdx="1" presStyleCnt="6"/>
      <dgm:spPr>
        <a:prstGeom prst="round2DiagRect">
          <a:avLst>
            <a:gd name="adj1" fmla="val 29727"/>
            <a:gd name="adj2" fmla="val 0"/>
          </a:avLst>
        </a:prstGeom>
      </dgm:spPr>
    </dgm:pt>
    <dgm:pt modelId="{BDFAEAFB-9C4F-4A14-9D81-5A788E404663}" type="pres">
      <dgm:prSet presAssocID="{BD4D3D0A-DA09-4108-ACAD-BAEFE3901102}"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Network"/>
        </a:ext>
      </dgm:extLst>
    </dgm:pt>
    <dgm:pt modelId="{4285DCD2-1395-4826-8A1A-D0652507B5F9}" type="pres">
      <dgm:prSet presAssocID="{BD4D3D0A-DA09-4108-ACAD-BAEFE3901102}" presName="spaceRect" presStyleCnt="0"/>
      <dgm:spPr/>
    </dgm:pt>
    <dgm:pt modelId="{C8762B14-8779-482B-B705-DC6DE37DA3BF}" type="pres">
      <dgm:prSet presAssocID="{BD4D3D0A-DA09-4108-ACAD-BAEFE3901102}" presName="textRect" presStyleLbl="revTx" presStyleIdx="1" presStyleCnt="6">
        <dgm:presLayoutVars>
          <dgm:chMax val="1"/>
          <dgm:chPref val="1"/>
        </dgm:presLayoutVars>
      </dgm:prSet>
      <dgm:spPr/>
    </dgm:pt>
    <dgm:pt modelId="{AEB6818C-5A86-4555-A4B2-7698980A4DDC}" type="pres">
      <dgm:prSet presAssocID="{99B36D89-3A95-453C-9707-29B7561CB239}" presName="sibTrans" presStyleCnt="0"/>
      <dgm:spPr/>
    </dgm:pt>
    <dgm:pt modelId="{3A5D7319-91B8-407C-8E8B-6858CDC781F1}" type="pres">
      <dgm:prSet presAssocID="{14EEC997-F772-4804-B946-74BA36A37DE3}" presName="compNode" presStyleCnt="0"/>
      <dgm:spPr/>
    </dgm:pt>
    <dgm:pt modelId="{6DD422E7-0782-4421-B4A5-429D60F247B0}" type="pres">
      <dgm:prSet presAssocID="{14EEC997-F772-4804-B946-74BA36A37DE3}" presName="iconBgRect" presStyleLbl="bgShp" presStyleIdx="2" presStyleCnt="6"/>
      <dgm:spPr>
        <a:prstGeom prst="round2DiagRect">
          <a:avLst>
            <a:gd name="adj1" fmla="val 29727"/>
            <a:gd name="adj2" fmla="val 0"/>
          </a:avLst>
        </a:prstGeom>
      </dgm:spPr>
    </dgm:pt>
    <dgm:pt modelId="{E29D056D-D624-45B3-A2FB-F2B4EF3A0F73}" type="pres">
      <dgm:prSet presAssocID="{14EEC997-F772-4804-B946-74BA36A37DE3}"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4BF38A86-66D9-45E0-8DD2-19D82157DAA0}" type="pres">
      <dgm:prSet presAssocID="{14EEC997-F772-4804-B946-74BA36A37DE3}" presName="spaceRect" presStyleCnt="0"/>
      <dgm:spPr/>
    </dgm:pt>
    <dgm:pt modelId="{397BE7C8-B2A8-4F4C-813E-E7F3F8E0F23A}" type="pres">
      <dgm:prSet presAssocID="{14EEC997-F772-4804-B946-74BA36A37DE3}" presName="textRect" presStyleLbl="revTx" presStyleIdx="2" presStyleCnt="6">
        <dgm:presLayoutVars>
          <dgm:chMax val="1"/>
          <dgm:chPref val="1"/>
        </dgm:presLayoutVars>
      </dgm:prSet>
      <dgm:spPr/>
    </dgm:pt>
    <dgm:pt modelId="{C9CC7F91-5EDE-4128-8E7F-4B9CC363D602}" type="pres">
      <dgm:prSet presAssocID="{EDDC6354-42D4-4FA8-B952-294A21309755}" presName="sibTrans" presStyleCnt="0"/>
      <dgm:spPr/>
    </dgm:pt>
    <dgm:pt modelId="{B20D97F9-5FC1-4162-821F-777B11151D17}" type="pres">
      <dgm:prSet presAssocID="{95379DED-7D55-4E54-A5D7-1C4122A36F08}" presName="compNode" presStyleCnt="0"/>
      <dgm:spPr/>
    </dgm:pt>
    <dgm:pt modelId="{0A44EDD1-CA7D-41F2-9574-A296ACFF4A68}" type="pres">
      <dgm:prSet presAssocID="{95379DED-7D55-4E54-A5D7-1C4122A36F08}" presName="iconBgRect" presStyleLbl="bgShp" presStyleIdx="3" presStyleCnt="6"/>
      <dgm:spPr>
        <a:prstGeom prst="round2DiagRect">
          <a:avLst>
            <a:gd name="adj1" fmla="val 29727"/>
            <a:gd name="adj2" fmla="val 0"/>
          </a:avLst>
        </a:prstGeom>
      </dgm:spPr>
    </dgm:pt>
    <dgm:pt modelId="{10583518-DAF0-4A12-8CFD-A2EA90F1BD84}" type="pres">
      <dgm:prSet presAssocID="{95379DED-7D55-4E54-A5D7-1C4122A36F0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rver"/>
        </a:ext>
      </dgm:extLst>
    </dgm:pt>
    <dgm:pt modelId="{96118455-1A58-4D73-85DA-9E4A70D8D729}" type="pres">
      <dgm:prSet presAssocID="{95379DED-7D55-4E54-A5D7-1C4122A36F08}" presName="spaceRect" presStyleCnt="0"/>
      <dgm:spPr/>
    </dgm:pt>
    <dgm:pt modelId="{31F7D44F-750C-47E7-B88B-9921CED1AE94}" type="pres">
      <dgm:prSet presAssocID="{95379DED-7D55-4E54-A5D7-1C4122A36F08}" presName="textRect" presStyleLbl="revTx" presStyleIdx="3" presStyleCnt="6">
        <dgm:presLayoutVars>
          <dgm:chMax val="1"/>
          <dgm:chPref val="1"/>
        </dgm:presLayoutVars>
      </dgm:prSet>
      <dgm:spPr/>
    </dgm:pt>
    <dgm:pt modelId="{8A5E7A81-177A-42D5-95F6-6450CA97753C}" type="pres">
      <dgm:prSet presAssocID="{2ABB2DFD-9A37-41E3-998D-B6E1C32620EF}" presName="sibTrans" presStyleCnt="0"/>
      <dgm:spPr/>
    </dgm:pt>
    <dgm:pt modelId="{7AE1438E-FD45-47E7-8EC0-1A48A24A10E2}" type="pres">
      <dgm:prSet presAssocID="{D74AAAB2-1C28-4ADC-9627-A401A7710426}" presName="compNode" presStyleCnt="0"/>
      <dgm:spPr/>
    </dgm:pt>
    <dgm:pt modelId="{46ABF4E4-6968-4415-8B46-80BA5FAABFA7}" type="pres">
      <dgm:prSet presAssocID="{D74AAAB2-1C28-4ADC-9627-A401A7710426}" presName="iconBgRect" presStyleLbl="bgShp" presStyleIdx="4" presStyleCnt="6"/>
      <dgm:spPr>
        <a:prstGeom prst="round2DiagRect">
          <a:avLst>
            <a:gd name="adj1" fmla="val 29727"/>
            <a:gd name="adj2" fmla="val 0"/>
          </a:avLst>
        </a:prstGeom>
      </dgm:spPr>
    </dgm:pt>
    <dgm:pt modelId="{832A156D-6E8B-4384-9648-4673E644196B}" type="pres">
      <dgm:prSet presAssocID="{D74AAAB2-1C28-4ADC-9627-A401A771042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ock"/>
        </a:ext>
      </dgm:extLst>
    </dgm:pt>
    <dgm:pt modelId="{73736D18-3346-4271-8F48-DC2A2AC991D5}" type="pres">
      <dgm:prSet presAssocID="{D74AAAB2-1C28-4ADC-9627-A401A7710426}" presName="spaceRect" presStyleCnt="0"/>
      <dgm:spPr/>
    </dgm:pt>
    <dgm:pt modelId="{762BB1AC-DB1C-4263-AB40-728CCDE4985C}" type="pres">
      <dgm:prSet presAssocID="{D74AAAB2-1C28-4ADC-9627-A401A7710426}" presName="textRect" presStyleLbl="revTx" presStyleIdx="4" presStyleCnt="6">
        <dgm:presLayoutVars>
          <dgm:chMax val="1"/>
          <dgm:chPref val="1"/>
        </dgm:presLayoutVars>
      </dgm:prSet>
      <dgm:spPr/>
    </dgm:pt>
    <dgm:pt modelId="{39E79119-33A9-4B4C-8094-68CEE15E70DB}" type="pres">
      <dgm:prSet presAssocID="{349F9961-4258-456B-8DF1-B13AB40BE62F}" presName="sibTrans" presStyleCnt="0"/>
      <dgm:spPr/>
    </dgm:pt>
    <dgm:pt modelId="{24763475-B880-4C7C-A2AA-E9D6B5C6413D}" type="pres">
      <dgm:prSet presAssocID="{AA0D373D-7185-4764-8E2F-9D40E9F8C22C}" presName="compNode" presStyleCnt="0"/>
      <dgm:spPr/>
    </dgm:pt>
    <dgm:pt modelId="{3E4FFB5E-9653-46AA-ADFC-2AC70EB76C03}" type="pres">
      <dgm:prSet presAssocID="{AA0D373D-7185-4764-8E2F-9D40E9F8C22C}" presName="iconBgRect" presStyleLbl="bgShp" presStyleIdx="5" presStyleCnt="6"/>
      <dgm:spPr>
        <a:prstGeom prst="round2DiagRect">
          <a:avLst>
            <a:gd name="adj1" fmla="val 29727"/>
            <a:gd name="adj2" fmla="val 0"/>
          </a:avLst>
        </a:prstGeom>
      </dgm:spPr>
    </dgm:pt>
    <dgm:pt modelId="{1E6F0E79-833F-473F-ABC0-4BDD9CD7BFC0}" type="pres">
      <dgm:prSet presAssocID="{AA0D373D-7185-4764-8E2F-9D40E9F8C22C}"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omputer"/>
        </a:ext>
      </dgm:extLst>
    </dgm:pt>
    <dgm:pt modelId="{C5668B07-BADA-4A6A-AB1D-1F0A46C309A8}" type="pres">
      <dgm:prSet presAssocID="{AA0D373D-7185-4764-8E2F-9D40E9F8C22C}" presName="spaceRect" presStyleCnt="0"/>
      <dgm:spPr/>
    </dgm:pt>
    <dgm:pt modelId="{324C242E-5E16-425E-A896-05C28171A2EE}" type="pres">
      <dgm:prSet presAssocID="{AA0D373D-7185-4764-8E2F-9D40E9F8C22C}" presName="textRect" presStyleLbl="revTx" presStyleIdx="5" presStyleCnt="6">
        <dgm:presLayoutVars>
          <dgm:chMax val="1"/>
          <dgm:chPref val="1"/>
        </dgm:presLayoutVars>
      </dgm:prSet>
      <dgm:spPr/>
    </dgm:pt>
  </dgm:ptLst>
  <dgm:cxnLst>
    <dgm:cxn modelId="{30256005-43BF-4D50-8DBB-CD5C71E081F6}" srcId="{24E2BC24-2180-4D15-8E06-20997FDF44D8}" destId="{AA0D373D-7185-4764-8E2F-9D40E9F8C22C}" srcOrd="5" destOrd="0" parTransId="{DBDF511C-5C56-4939-9CBE-0DA828F3910D}" sibTransId="{3B02EE4F-F1E8-49AA-B255-E1CAECD0E394}"/>
    <dgm:cxn modelId="{ABBF632D-1842-4293-B77E-DC13AFBAC4AA}" type="presOf" srcId="{BD4D3D0A-DA09-4108-ACAD-BAEFE3901102}" destId="{C8762B14-8779-482B-B705-DC6DE37DA3BF}" srcOrd="0" destOrd="0" presId="urn:microsoft.com/office/officeart/2018/5/layout/IconLeafLabelList"/>
    <dgm:cxn modelId="{23D66140-8C8E-48C1-A34C-767BB5A9942E}" type="presOf" srcId="{95379DED-7D55-4E54-A5D7-1C4122A36F08}" destId="{31F7D44F-750C-47E7-B88B-9921CED1AE94}" srcOrd="0" destOrd="0" presId="urn:microsoft.com/office/officeart/2018/5/layout/IconLeafLabelList"/>
    <dgm:cxn modelId="{E4029677-A518-4F05-9C26-11B9E887586D}" srcId="{24E2BC24-2180-4D15-8E06-20997FDF44D8}" destId="{CFC637EB-4E6F-4D7A-87BC-85D55C3DF80C}" srcOrd="0" destOrd="0" parTransId="{0A61DA73-D474-45B4-BBDE-F01F8C9A22BF}" sibTransId="{9FE37AF0-E377-4793-8E8D-1023A3701768}"/>
    <dgm:cxn modelId="{5BBB907E-0047-4C5B-B506-A1255B665406}" type="presOf" srcId="{14EEC997-F772-4804-B946-74BA36A37DE3}" destId="{397BE7C8-B2A8-4F4C-813E-E7F3F8E0F23A}" srcOrd="0" destOrd="0" presId="urn:microsoft.com/office/officeart/2018/5/layout/IconLeafLabelList"/>
    <dgm:cxn modelId="{0E9EBA8C-92E0-45D3-97DA-B93248ECB1AB}" type="presOf" srcId="{24E2BC24-2180-4D15-8E06-20997FDF44D8}" destId="{E8328237-6F9E-47B6-8871-8899AED6C0FE}" srcOrd="0" destOrd="0" presId="urn:microsoft.com/office/officeart/2018/5/layout/IconLeafLabelList"/>
    <dgm:cxn modelId="{C8B1A5B2-F3D1-43F0-BEB5-F1E9E376DAA8}" srcId="{24E2BC24-2180-4D15-8E06-20997FDF44D8}" destId="{14EEC997-F772-4804-B946-74BA36A37DE3}" srcOrd="2" destOrd="0" parTransId="{41CE90F5-3395-41B2-906E-810B942A2AF2}" sibTransId="{EDDC6354-42D4-4FA8-B952-294A21309755}"/>
    <dgm:cxn modelId="{9EEA14C4-010B-4D90-BAD7-64BCFAA08B53}" srcId="{24E2BC24-2180-4D15-8E06-20997FDF44D8}" destId="{BD4D3D0A-DA09-4108-ACAD-BAEFE3901102}" srcOrd="1" destOrd="0" parTransId="{F8E59E9F-3A03-43AF-B339-2EF583B13D6E}" sibTransId="{99B36D89-3A95-453C-9707-29B7561CB239}"/>
    <dgm:cxn modelId="{4E04CACA-AD5E-4B47-82CD-D447A8FF7582}" type="presOf" srcId="{AA0D373D-7185-4764-8E2F-9D40E9F8C22C}" destId="{324C242E-5E16-425E-A896-05C28171A2EE}" srcOrd="0" destOrd="0" presId="urn:microsoft.com/office/officeart/2018/5/layout/IconLeafLabelList"/>
    <dgm:cxn modelId="{B1002EE5-6C61-4A25-8D79-C8C7A4DBCAB9}" srcId="{24E2BC24-2180-4D15-8E06-20997FDF44D8}" destId="{95379DED-7D55-4E54-A5D7-1C4122A36F08}" srcOrd="3" destOrd="0" parTransId="{9D24D070-C477-491F-8BFF-8C4456001163}" sibTransId="{2ABB2DFD-9A37-41E3-998D-B6E1C32620EF}"/>
    <dgm:cxn modelId="{8B48BBE5-26B6-47B5-91BB-878FA1703442}" type="presOf" srcId="{D74AAAB2-1C28-4ADC-9627-A401A7710426}" destId="{762BB1AC-DB1C-4263-AB40-728CCDE4985C}" srcOrd="0" destOrd="0" presId="urn:microsoft.com/office/officeart/2018/5/layout/IconLeafLabelList"/>
    <dgm:cxn modelId="{65B34EE6-2175-4529-BDD3-FE51BDFD4197}" type="presOf" srcId="{CFC637EB-4E6F-4D7A-87BC-85D55C3DF80C}" destId="{88A23A8C-2F8F-42F7-B64D-9BA543E8C6B1}" srcOrd="0" destOrd="0" presId="urn:microsoft.com/office/officeart/2018/5/layout/IconLeafLabelList"/>
    <dgm:cxn modelId="{47E92CED-F4FF-4A31-9823-30E9F74E445E}" srcId="{24E2BC24-2180-4D15-8E06-20997FDF44D8}" destId="{D74AAAB2-1C28-4ADC-9627-A401A7710426}" srcOrd="4" destOrd="0" parTransId="{DD73C5A7-72A1-49E9-A1D3-F4B9AC93C78B}" sibTransId="{349F9961-4258-456B-8DF1-B13AB40BE62F}"/>
    <dgm:cxn modelId="{7C696979-FF4E-436E-826D-B3D49DCF7896}" type="presParOf" srcId="{E8328237-6F9E-47B6-8871-8899AED6C0FE}" destId="{F3C139D0-1D03-4227-B922-436AEA87B695}" srcOrd="0" destOrd="0" presId="urn:microsoft.com/office/officeart/2018/5/layout/IconLeafLabelList"/>
    <dgm:cxn modelId="{8148364A-E65C-418B-848D-75A84C8D15B9}" type="presParOf" srcId="{F3C139D0-1D03-4227-B922-436AEA87B695}" destId="{AE52424B-5782-4F78-A3DE-7DD01A8F9A51}" srcOrd="0" destOrd="0" presId="urn:microsoft.com/office/officeart/2018/5/layout/IconLeafLabelList"/>
    <dgm:cxn modelId="{B8678364-0DD5-4DF8-A4ED-5B6AD5187544}" type="presParOf" srcId="{F3C139D0-1D03-4227-B922-436AEA87B695}" destId="{DF303198-CB6D-4E07-824B-966C58EB7DE0}" srcOrd="1" destOrd="0" presId="urn:microsoft.com/office/officeart/2018/5/layout/IconLeafLabelList"/>
    <dgm:cxn modelId="{F3A0A91C-F56E-47BB-9E5D-99C0A9DD556D}" type="presParOf" srcId="{F3C139D0-1D03-4227-B922-436AEA87B695}" destId="{14E134F9-4D73-40FD-8711-8A076CAF958F}" srcOrd="2" destOrd="0" presId="urn:microsoft.com/office/officeart/2018/5/layout/IconLeafLabelList"/>
    <dgm:cxn modelId="{065F35FA-A441-4EE8-B9C2-D7CCDA760F7C}" type="presParOf" srcId="{F3C139D0-1D03-4227-B922-436AEA87B695}" destId="{88A23A8C-2F8F-42F7-B64D-9BA543E8C6B1}" srcOrd="3" destOrd="0" presId="urn:microsoft.com/office/officeart/2018/5/layout/IconLeafLabelList"/>
    <dgm:cxn modelId="{698CCE09-88DF-4258-8695-87B8BB2E84A7}" type="presParOf" srcId="{E8328237-6F9E-47B6-8871-8899AED6C0FE}" destId="{A01F3AEC-765C-41FD-8A3D-8FC952016363}" srcOrd="1" destOrd="0" presId="urn:microsoft.com/office/officeart/2018/5/layout/IconLeafLabelList"/>
    <dgm:cxn modelId="{CCB6F169-FC72-46DA-A42C-D4900FA8170E}" type="presParOf" srcId="{E8328237-6F9E-47B6-8871-8899AED6C0FE}" destId="{60A4C9BA-FE3C-457B-9FC7-6E86F6DDD33E}" srcOrd="2" destOrd="0" presId="urn:microsoft.com/office/officeart/2018/5/layout/IconLeafLabelList"/>
    <dgm:cxn modelId="{B69D4196-9B96-4529-9A2D-3446B94B4361}" type="presParOf" srcId="{60A4C9BA-FE3C-457B-9FC7-6E86F6DDD33E}" destId="{033CE6CD-ED42-49A2-8F8C-41449D599382}" srcOrd="0" destOrd="0" presId="urn:microsoft.com/office/officeart/2018/5/layout/IconLeafLabelList"/>
    <dgm:cxn modelId="{6498CD4B-04A6-4BD9-94AF-C4C1C2587629}" type="presParOf" srcId="{60A4C9BA-FE3C-457B-9FC7-6E86F6DDD33E}" destId="{BDFAEAFB-9C4F-4A14-9D81-5A788E404663}" srcOrd="1" destOrd="0" presId="urn:microsoft.com/office/officeart/2018/5/layout/IconLeafLabelList"/>
    <dgm:cxn modelId="{BEB17D32-E5FC-4423-9337-F861D9D5850D}" type="presParOf" srcId="{60A4C9BA-FE3C-457B-9FC7-6E86F6DDD33E}" destId="{4285DCD2-1395-4826-8A1A-D0652507B5F9}" srcOrd="2" destOrd="0" presId="urn:microsoft.com/office/officeart/2018/5/layout/IconLeafLabelList"/>
    <dgm:cxn modelId="{ECABB915-38DC-4A92-BC46-667FCD294F23}" type="presParOf" srcId="{60A4C9BA-FE3C-457B-9FC7-6E86F6DDD33E}" destId="{C8762B14-8779-482B-B705-DC6DE37DA3BF}" srcOrd="3" destOrd="0" presId="urn:microsoft.com/office/officeart/2018/5/layout/IconLeafLabelList"/>
    <dgm:cxn modelId="{11B10C05-3402-42E7-A6F6-20B5696955F7}" type="presParOf" srcId="{E8328237-6F9E-47B6-8871-8899AED6C0FE}" destId="{AEB6818C-5A86-4555-A4B2-7698980A4DDC}" srcOrd="3" destOrd="0" presId="urn:microsoft.com/office/officeart/2018/5/layout/IconLeafLabelList"/>
    <dgm:cxn modelId="{C254AB35-B1B1-482E-812C-ECA0B43B72E4}" type="presParOf" srcId="{E8328237-6F9E-47B6-8871-8899AED6C0FE}" destId="{3A5D7319-91B8-407C-8E8B-6858CDC781F1}" srcOrd="4" destOrd="0" presId="urn:microsoft.com/office/officeart/2018/5/layout/IconLeafLabelList"/>
    <dgm:cxn modelId="{AF018144-A737-487F-9E98-505B7DED35F5}" type="presParOf" srcId="{3A5D7319-91B8-407C-8E8B-6858CDC781F1}" destId="{6DD422E7-0782-4421-B4A5-429D60F247B0}" srcOrd="0" destOrd="0" presId="urn:microsoft.com/office/officeart/2018/5/layout/IconLeafLabelList"/>
    <dgm:cxn modelId="{E3619A62-458B-4DA4-AE47-9960B2254EF4}" type="presParOf" srcId="{3A5D7319-91B8-407C-8E8B-6858CDC781F1}" destId="{E29D056D-D624-45B3-A2FB-F2B4EF3A0F73}" srcOrd="1" destOrd="0" presId="urn:microsoft.com/office/officeart/2018/5/layout/IconLeafLabelList"/>
    <dgm:cxn modelId="{A3520512-8823-48BC-965F-BB7F56E28A49}" type="presParOf" srcId="{3A5D7319-91B8-407C-8E8B-6858CDC781F1}" destId="{4BF38A86-66D9-45E0-8DD2-19D82157DAA0}" srcOrd="2" destOrd="0" presId="urn:microsoft.com/office/officeart/2018/5/layout/IconLeafLabelList"/>
    <dgm:cxn modelId="{907C0475-E5B0-43C6-B1EB-A6A4F65D732B}" type="presParOf" srcId="{3A5D7319-91B8-407C-8E8B-6858CDC781F1}" destId="{397BE7C8-B2A8-4F4C-813E-E7F3F8E0F23A}" srcOrd="3" destOrd="0" presId="urn:microsoft.com/office/officeart/2018/5/layout/IconLeafLabelList"/>
    <dgm:cxn modelId="{DC1E1B96-64CA-497A-9983-2A2941FAD868}" type="presParOf" srcId="{E8328237-6F9E-47B6-8871-8899AED6C0FE}" destId="{C9CC7F91-5EDE-4128-8E7F-4B9CC363D602}" srcOrd="5" destOrd="0" presId="urn:microsoft.com/office/officeart/2018/5/layout/IconLeafLabelList"/>
    <dgm:cxn modelId="{3AE5DE79-4B37-42B2-8179-9F8F063FD4E5}" type="presParOf" srcId="{E8328237-6F9E-47B6-8871-8899AED6C0FE}" destId="{B20D97F9-5FC1-4162-821F-777B11151D17}" srcOrd="6" destOrd="0" presId="urn:microsoft.com/office/officeart/2018/5/layout/IconLeafLabelList"/>
    <dgm:cxn modelId="{DDF35CB6-2DB7-46BA-873E-FE03D38190E8}" type="presParOf" srcId="{B20D97F9-5FC1-4162-821F-777B11151D17}" destId="{0A44EDD1-CA7D-41F2-9574-A296ACFF4A68}" srcOrd="0" destOrd="0" presId="urn:microsoft.com/office/officeart/2018/5/layout/IconLeafLabelList"/>
    <dgm:cxn modelId="{C4DB04C4-CD86-431C-AAE2-8C544D9C4A2A}" type="presParOf" srcId="{B20D97F9-5FC1-4162-821F-777B11151D17}" destId="{10583518-DAF0-4A12-8CFD-A2EA90F1BD84}" srcOrd="1" destOrd="0" presId="urn:microsoft.com/office/officeart/2018/5/layout/IconLeafLabelList"/>
    <dgm:cxn modelId="{0B7930D4-394E-41DA-A9FB-5A56B854EB8D}" type="presParOf" srcId="{B20D97F9-5FC1-4162-821F-777B11151D17}" destId="{96118455-1A58-4D73-85DA-9E4A70D8D729}" srcOrd="2" destOrd="0" presId="urn:microsoft.com/office/officeart/2018/5/layout/IconLeafLabelList"/>
    <dgm:cxn modelId="{ABE0CFBC-6C10-4995-AC62-7AB39593D1AE}" type="presParOf" srcId="{B20D97F9-5FC1-4162-821F-777B11151D17}" destId="{31F7D44F-750C-47E7-B88B-9921CED1AE94}" srcOrd="3" destOrd="0" presId="urn:microsoft.com/office/officeart/2018/5/layout/IconLeafLabelList"/>
    <dgm:cxn modelId="{846282D1-D39E-47FC-9400-D53A29BB1C88}" type="presParOf" srcId="{E8328237-6F9E-47B6-8871-8899AED6C0FE}" destId="{8A5E7A81-177A-42D5-95F6-6450CA97753C}" srcOrd="7" destOrd="0" presId="urn:microsoft.com/office/officeart/2018/5/layout/IconLeafLabelList"/>
    <dgm:cxn modelId="{A1B696EC-E784-4351-B98A-1C369398C9B2}" type="presParOf" srcId="{E8328237-6F9E-47B6-8871-8899AED6C0FE}" destId="{7AE1438E-FD45-47E7-8EC0-1A48A24A10E2}" srcOrd="8" destOrd="0" presId="urn:microsoft.com/office/officeart/2018/5/layout/IconLeafLabelList"/>
    <dgm:cxn modelId="{85035188-60BA-4634-A920-963D51510FC6}" type="presParOf" srcId="{7AE1438E-FD45-47E7-8EC0-1A48A24A10E2}" destId="{46ABF4E4-6968-4415-8B46-80BA5FAABFA7}" srcOrd="0" destOrd="0" presId="urn:microsoft.com/office/officeart/2018/5/layout/IconLeafLabelList"/>
    <dgm:cxn modelId="{5D37062D-2E04-4265-9D2E-8FF6B65A7C68}" type="presParOf" srcId="{7AE1438E-FD45-47E7-8EC0-1A48A24A10E2}" destId="{832A156D-6E8B-4384-9648-4673E644196B}" srcOrd="1" destOrd="0" presId="urn:microsoft.com/office/officeart/2018/5/layout/IconLeafLabelList"/>
    <dgm:cxn modelId="{4482DBF6-9308-4037-A9FE-64F711F64E85}" type="presParOf" srcId="{7AE1438E-FD45-47E7-8EC0-1A48A24A10E2}" destId="{73736D18-3346-4271-8F48-DC2A2AC991D5}" srcOrd="2" destOrd="0" presId="urn:microsoft.com/office/officeart/2018/5/layout/IconLeafLabelList"/>
    <dgm:cxn modelId="{6BCB35B0-7C3F-47FC-B85B-5CCA6E5E7B0F}" type="presParOf" srcId="{7AE1438E-FD45-47E7-8EC0-1A48A24A10E2}" destId="{762BB1AC-DB1C-4263-AB40-728CCDE4985C}" srcOrd="3" destOrd="0" presId="urn:microsoft.com/office/officeart/2018/5/layout/IconLeafLabelList"/>
    <dgm:cxn modelId="{23C9D10A-A907-461E-886E-CEF9A2E68EB4}" type="presParOf" srcId="{E8328237-6F9E-47B6-8871-8899AED6C0FE}" destId="{39E79119-33A9-4B4C-8094-68CEE15E70DB}" srcOrd="9" destOrd="0" presId="urn:microsoft.com/office/officeart/2018/5/layout/IconLeafLabelList"/>
    <dgm:cxn modelId="{0EA052C9-0973-4B8A-BA91-B217ACF25CA5}" type="presParOf" srcId="{E8328237-6F9E-47B6-8871-8899AED6C0FE}" destId="{24763475-B880-4C7C-A2AA-E9D6B5C6413D}" srcOrd="10" destOrd="0" presId="urn:microsoft.com/office/officeart/2018/5/layout/IconLeafLabelList"/>
    <dgm:cxn modelId="{5F2981A0-007C-4E19-BBCC-3FCD74C129EF}" type="presParOf" srcId="{24763475-B880-4C7C-A2AA-E9D6B5C6413D}" destId="{3E4FFB5E-9653-46AA-ADFC-2AC70EB76C03}" srcOrd="0" destOrd="0" presId="urn:microsoft.com/office/officeart/2018/5/layout/IconLeafLabelList"/>
    <dgm:cxn modelId="{310FD2B3-DC65-4BCF-9775-B46F492DD726}" type="presParOf" srcId="{24763475-B880-4C7C-A2AA-E9D6B5C6413D}" destId="{1E6F0E79-833F-473F-ABC0-4BDD9CD7BFC0}" srcOrd="1" destOrd="0" presId="urn:microsoft.com/office/officeart/2018/5/layout/IconLeafLabelList"/>
    <dgm:cxn modelId="{B7F269C8-B368-4B8C-9FA6-653929B393C9}" type="presParOf" srcId="{24763475-B880-4C7C-A2AA-E9D6B5C6413D}" destId="{C5668B07-BADA-4A6A-AB1D-1F0A46C309A8}" srcOrd="2" destOrd="0" presId="urn:microsoft.com/office/officeart/2018/5/layout/IconLeafLabelList"/>
    <dgm:cxn modelId="{7A0B1554-6599-40D3-BFD6-6CCF7F363A59}" type="presParOf" srcId="{24763475-B880-4C7C-A2AA-E9D6B5C6413D}" destId="{324C242E-5E16-425E-A896-05C28171A2E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A091610-EB81-4481-86EE-C882C68601A3}"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B09C7679-5980-47DA-947F-D6C4336F05FA}">
      <dgm:prSet/>
      <dgm:spPr/>
      <dgm:t>
        <a:bodyPr/>
        <a:lstStyle/>
        <a:p>
          <a:pPr>
            <a:lnSpc>
              <a:spcPct val="100000"/>
            </a:lnSpc>
          </a:pPr>
          <a:r>
            <a:rPr lang="en-GB"/>
            <a:t>Our project main idea is to build a network infrastructure suitable to maintain traffic between departments on a different sites , how they connect together, and how clients can connect to this network and benefit from the enterprise services by optimizing the network to be in its full functionality, putting in mind security concerns using the most recent security policies using </a:t>
          </a:r>
          <a:r>
            <a:rPr lang="en-GB" b="1"/>
            <a:t>Fortigate</a:t>
          </a:r>
          <a:r>
            <a:rPr lang="en-GB"/>
            <a:t>(from </a:t>
          </a:r>
          <a:r>
            <a:rPr lang="en-GB" b="1"/>
            <a:t>Fortinet</a:t>
          </a:r>
          <a:r>
            <a:rPr lang="en-GB"/>
            <a:t>) Firewall ,and applying it using a simulation software and </a:t>
          </a:r>
          <a:r>
            <a:rPr lang="en-GB" b="1"/>
            <a:t>VMs</a:t>
          </a:r>
          <a:r>
            <a:rPr lang="en-GB"/>
            <a:t> to apply the Idea.</a:t>
          </a:r>
          <a:endParaRPr lang="en-US"/>
        </a:p>
      </dgm:t>
    </dgm:pt>
    <dgm:pt modelId="{19D92F30-AD7D-4D60-A322-71684A0DFAA1}" type="parTrans" cxnId="{1905E5BF-8C35-4EAC-A55D-1F265F62DAB0}">
      <dgm:prSet/>
      <dgm:spPr/>
      <dgm:t>
        <a:bodyPr/>
        <a:lstStyle/>
        <a:p>
          <a:endParaRPr lang="en-US"/>
        </a:p>
      </dgm:t>
    </dgm:pt>
    <dgm:pt modelId="{A82444D6-3A88-4DA4-B85B-040CBFA9DC11}" type="sibTrans" cxnId="{1905E5BF-8C35-4EAC-A55D-1F265F62DAB0}">
      <dgm:prSet/>
      <dgm:spPr/>
      <dgm:t>
        <a:bodyPr/>
        <a:lstStyle/>
        <a:p>
          <a:endParaRPr lang="en-US"/>
        </a:p>
      </dgm:t>
    </dgm:pt>
    <dgm:pt modelId="{8E5B7E9F-4268-4F03-AADC-139E60FB1AA6}">
      <dgm:prSet/>
      <dgm:spPr/>
      <dgm:t>
        <a:bodyPr/>
        <a:lstStyle/>
        <a:p>
          <a:pPr>
            <a:lnSpc>
              <a:spcPct val="100000"/>
            </a:lnSpc>
          </a:pPr>
          <a:r>
            <a:rPr lang="en-GB"/>
            <a:t>In order to make things clear we assumed that we have 2 branches of </a:t>
          </a:r>
          <a:r>
            <a:rPr lang="en-GB" b="1"/>
            <a:t>CIB</a:t>
          </a:r>
          <a:r>
            <a:rPr lang="en-GB"/>
            <a:t> bank one on </a:t>
          </a:r>
          <a:r>
            <a:rPr lang="en-GB" b="1"/>
            <a:t>Cairo</a:t>
          </a:r>
          <a:r>
            <a:rPr lang="en-GB"/>
            <a:t> and the other in </a:t>
          </a:r>
          <a:r>
            <a:rPr lang="en-GB" b="1"/>
            <a:t>Alexandria</a:t>
          </a:r>
          <a:r>
            <a:rPr lang="en-GB"/>
            <a:t> , and they wish to connect to each other , so we provided it with the right protocols and infrastructure needed to make that connection reliable throw the whole session</a:t>
          </a:r>
          <a:endParaRPr lang="en-US"/>
        </a:p>
      </dgm:t>
    </dgm:pt>
    <dgm:pt modelId="{28A469B0-C146-41B5-A2AE-B8C539E57D30}" type="parTrans" cxnId="{01BC9B5F-D54B-4D6C-BECB-BB2A392BE49F}">
      <dgm:prSet/>
      <dgm:spPr/>
      <dgm:t>
        <a:bodyPr/>
        <a:lstStyle/>
        <a:p>
          <a:endParaRPr lang="en-US"/>
        </a:p>
      </dgm:t>
    </dgm:pt>
    <dgm:pt modelId="{3196300B-8909-45FD-84AB-19E8A2DEE589}" type="sibTrans" cxnId="{01BC9B5F-D54B-4D6C-BECB-BB2A392BE49F}">
      <dgm:prSet/>
      <dgm:spPr/>
      <dgm:t>
        <a:bodyPr/>
        <a:lstStyle/>
        <a:p>
          <a:endParaRPr lang="en-US"/>
        </a:p>
      </dgm:t>
    </dgm:pt>
    <dgm:pt modelId="{470C138E-7271-4D94-A81D-0D5CAE14EAED}" type="pres">
      <dgm:prSet presAssocID="{6A091610-EB81-4481-86EE-C882C68601A3}" presName="root" presStyleCnt="0">
        <dgm:presLayoutVars>
          <dgm:dir/>
          <dgm:resizeHandles val="exact"/>
        </dgm:presLayoutVars>
      </dgm:prSet>
      <dgm:spPr/>
    </dgm:pt>
    <dgm:pt modelId="{D086ED54-83F6-43CE-A1C9-F884827977A8}" type="pres">
      <dgm:prSet presAssocID="{B09C7679-5980-47DA-947F-D6C4336F05FA}" presName="compNode" presStyleCnt="0"/>
      <dgm:spPr/>
    </dgm:pt>
    <dgm:pt modelId="{DE01B789-F080-4547-8EE2-5FE84960666B}" type="pres">
      <dgm:prSet presAssocID="{B09C7679-5980-47DA-947F-D6C4336F05FA}" presName="bgRect" presStyleLbl="bgShp" presStyleIdx="0" presStyleCnt="2"/>
      <dgm:spPr/>
    </dgm:pt>
    <dgm:pt modelId="{41056361-7863-447D-B856-C602ADE38E98}" type="pres">
      <dgm:prSet presAssocID="{B09C7679-5980-47DA-947F-D6C4336F05F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Network"/>
        </a:ext>
      </dgm:extLst>
    </dgm:pt>
    <dgm:pt modelId="{446026CC-9835-4377-AA74-3D259AC10A47}" type="pres">
      <dgm:prSet presAssocID="{B09C7679-5980-47DA-947F-D6C4336F05FA}" presName="spaceRect" presStyleCnt="0"/>
      <dgm:spPr/>
    </dgm:pt>
    <dgm:pt modelId="{22811D3B-CDBA-4447-8274-15058A71970D}" type="pres">
      <dgm:prSet presAssocID="{B09C7679-5980-47DA-947F-D6C4336F05FA}" presName="parTx" presStyleLbl="revTx" presStyleIdx="0" presStyleCnt="2">
        <dgm:presLayoutVars>
          <dgm:chMax val="0"/>
          <dgm:chPref val="0"/>
        </dgm:presLayoutVars>
      </dgm:prSet>
      <dgm:spPr/>
    </dgm:pt>
    <dgm:pt modelId="{132D1C48-F81F-4706-AAF2-E8D6A319813C}" type="pres">
      <dgm:prSet presAssocID="{A82444D6-3A88-4DA4-B85B-040CBFA9DC11}" presName="sibTrans" presStyleCnt="0"/>
      <dgm:spPr/>
    </dgm:pt>
    <dgm:pt modelId="{653CA9BB-C165-4867-B63B-1CDEB5A90458}" type="pres">
      <dgm:prSet presAssocID="{8E5B7E9F-4268-4F03-AADC-139E60FB1AA6}" presName="compNode" presStyleCnt="0"/>
      <dgm:spPr/>
    </dgm:pt>
    <dgm:pt modelId="{7B428435-7900-4C7C-B738-CA1557E41F65}" type="pres">
      <dgm:prSet presAssocID="{8E5B7E9F-4268-4F03-AADC-139E60FB1AA6}" presName="bgRect" presStyleLbl="bgShp" presStyleIdx="1" presStyleCnt="2" custLinFactNeighborY="-609"/>
      <dgm:spPr/>
    </dgm:pt>
    <dgm:pt modelId="{5B3AC15B-4EB7-4479-94E9-94D1937C192C}" type="pres">
      <dgm:prSet presAssocID="{8E5B7E9F-4268-4F03-AADC-139E60FB1AA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nk"/>
        </a:ext>
      </dgm:extLst>
    </dgm:pt>
    <dgm:pt modelId="{E7A6DE6A-93FD-4EED-A1AF-A56837B8078C}" type="pres">
      <dgm:prSet presAssocID="{8E5B7E9F-4268-4F03-AADC-139E60FB1AA6}" presName="spaceRect" presStyleCnt="0"/>
      <dgm:spPr/>
    </dgm:pt>
    <dgm:pt modelId="{35D71B5C-A492-4AED-8129-158ABC74AEFA}" type="pres">
      <dgm:prSet presAssocID="{8E5B7E9F-4268-4F03-AADC-139E60FB1AA6}" presName="parTx" presStyleLbl="revTx" presStyleIdx="1" presStyleCnt="2">
        <dgm:presLayoutVars>
          <dgm:chMax val="0"/>
          <dgm:chPref val="0"/>
        </dgm:presLayoutVars>
      </dgm:prSet>
      <dgm:spPr/>
    </dgm:pt>
  </dgm:ptLst>
  <dgm:cxnLst>
    <dgm:cxn modelId="{D9CCA522-9F3B-4734-A002-A97179A361F9}" type="presOf" srcId="{8E5B7E9F-4268-4F03-AADC-139E60FB1AA6}" destId="{35D71B5C-A492-4AED-8129-158ABC74AEFA}" srcOrd="0" destOrd="0" presId="urn:microsoft.com/office/officeart/2018/2/layout/IconVerticalSolidList"/>
    <dgm:cxn modelId="{FF16FE24-E45B-454D-B31C-79EFC328523F}" type="presOf" srcId="{B09C7679-5980-47DA-947F-D6C4336F05FA}" destId="{22811D3B-CDBA-4447-8274-15058A71970D}" srcOrd="0" destOrd="0" presId="urn:microsoft.com/office/officeart/2018/2/layout/IconVerticalSolidList"/>
    <dgm:cxn modelId="{01BC9B5F-D54B-4D6C-BECB-BB2A392BE49F}" srcId="{6A091610-EB81-4481-86EE-C882C68601A3}" destId="{8E5B7E9F-4268-4F03-AADC-139E60FB1AA6}" srcOrd="1" destOrd="0" parTransId="{28A469B0-C146-41B5-A2AE-B8C539E57D30}" sibTransId="{3196300B-8909-45FD-84AB-19E8A2DEE589}"/>
    <dgm:cxn modelId="{1905E5BF-8C35-4EAC-A55D-1F265F62DAB0}" srcId="{6A091610-EB81-4481-86EE-C882C68601A3}" destId="{B09C7679-5980-47DA-947F-D6C4336F05FA}" srcOrd="0" destOrd="0" parTransId="{19D92F30-AD7D-4D60-A322-71684A0DFAA1}" sibTransId="{A82444D6-3A88-4DA4-B85B-040CBFA9DC11}"/>
    <dgm:cxn modelId="{042A4FDA-2B76-422E-B19A-BD549DAE339E}" type="presOf" srcId="{6A091610-EB81-4481-86EE-C882C68601A3}" destId="{470C138E-7271-4D94-A81D-0D5CAE14EAED}" srcOrd="0" destOrd="0" presId="urn:microsoft.com/office/officeart/2018/2/layout/IconVerticalSolidList"/>
    <dgm:cxn modelId="{4EBBC8B3-3081-4EE1-9CBF-7931C6FDB98E}" type="presParOf" srcId="{470C138E-7271-4D94-A81D-0D5CAE14EAED}" destId="{D086ED54-83F6-43CE-A1C9-F884827977A8}" srcOrd="0" destOrd="0" presId="urn:microsoft.com/office/officeart/2018/2/layout/IconVerticalSolidList"/>
    <dgm:cxn modelId="{7380D65A-497B-47D2-8CF0-1931BA0F7F72}" type="presParOf" srcId="{D086ED54-83F6-43CE-A1C9-F884827977A8}" destId="{DE01B789-F080-4547-8EE2-5FE84960666B}" srcOrd="0" destOrd="0" presId="urn:microsoft.com/office/officeart/2018/2/layout/IconVerticalSolidList"/>
    <dgm:cxn modelId="{B0CA5E8D-0F04-46C6-BEF7-C12DE4D2EB32}" type="presParOf" srcId="{D086ED54-83F6-43CE-A1C9-F884827977A8}" destId="{41056361-7863-447D-B856-C602ADE38E98}" srcOrd="1" destOrd="0" presId="urn:microsoft.com/office/officeart/2018/2/layout/IconVerticalSolidList"/>
    <dgm:cxn modelId="{0B23DB08-BCC0-408E-A4E6-B53D21498F8F}" type="presParOf" srcId="{D086ED54-83F6-43CE-A1C9-F884827977A8}" destId="{446026CC-9835-4377-AA74-3D259AC10A47}" srcOrd="2" destOrd="0" presId="urn:microsoft.com/office/officeart/2018/2/layout/IconVerticalSolidList"/>
    <dgm:cxn modelId="{D89FD1A0-F082-442F-9290-8A02AF70DC66}" type="presParOf" srcId="{D086ED54-83F6-43CE-A1C9-F884827977A8}" destId="{22811D3B-CDBA-4447-8274-15058A71970D}" srcOrd="3" destOrd="0" presId="urn:microsoft.com/office/officeart/2018/2/layout/IconVerticalSolidList"/>
    <dgm:cxn modelId="{99D5689A-D509-4743-9984-ED023CD4778F}" type="presParOf" srcId="{470C138E-7271-4D94-A81D-0D5CAE14EAED}" destId="{132D1C48-F81F-4706-AAF2-E8D6A319813C}" srcOrd="1" destOrd="0" presId="urn:microsoft.com/office/officeart/2018/2/layout/IconVerticalSolidList"/>
    <dgm:cxn modelId="{AAC58BE8-C688-486F-B5A5-08541A115E40}" type="presParOf" srcId="{470C138E-7271-4D94-A81D-0D5CAE14EAED}" destId="{653CA9BB-C165-4867-B63B-1CDEB5A90458}" srcOrd="2" destOrd="0" presId="urn:microsoft.com/office/officeart/2018/2/layout/IconVerticalSolidList"/>
    <dgm:cxn modelId="{776EF3AA-6CD8-47EC-BD81-AE3ADAD56C75}" type="presParOf" srcId="{653CA9BB-C165-4867-B63B-1CDEB5A90458}" destId="{7B428435-7900-4C7C-B738-CA1557E41F65}" srcOrd="0" destOrd="0" presId="urn:microsoft.com/office/officeart/2018/2/layout/IconVerticalSolidList"/>
    <dgm:cxn modelId="{FF2DB934-4C0E-45A9-94B6-E476B48360F0}" type="presParOf" srcId="{653CA9BB-C165-4867-B63B-1CDEB5A90458}" destId="{5B3AC15B-4EB7-4479-94E9-94D1937C192C}" srcOrd="1" destOrd="0" presId="urn:microsoft.com/office/officeart/2018/2/layout/IconVerticalSolidList"/>
    <dgm:cxn modelId="{A989E56D-774C-4CF2-A11C-663BAE949CC5}" type="presParOf" srcId="{653CA9BB-C165-4867-B63B-1CDEB5A90458}" destId="{E7A6DE6A-93FD-4EED-A1AF-A56837B8078C}" srcOrd="2" destOrd="0" presId="urn:microsoft.com/office/officeart/2018/2/layout/IconVerticalSolidList"/>
    <dgm:cxn modelId="{F7FE5E5A-91B8-49B4-9BDA-25A417A689E3}" type="presParOf" srcId="{653CA9BB-C165-4867-B63B-1CDEB5A90458}" destId="{35D71B5C-A492-4AED-8129-158ABC74AEF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B6254E4-5DFE-470B-9C2A-5C6CC07607E5}" type="doc">
      <dgm:prSet loTypeId="urn:microsoft.com/office/officeart/2005/8/layout/matrix3" loCatId="matrix" qsTypeId="urn:microsoft.com/office/officeart/2005/8/quickstyle/simple1" qsCatId="simple" csTypeId="urn:microsoft.com/office/officeart/2005/8/colors/accent3_2" csCatId="accent3"/>
      <dgm:spPr/>
      <dgm:t>
        <a:bodyPr/>
        <a:lstStyle/>
        <a:p>
          <a:endParaRPr lang="en-US"/>
        </a:p>
      </dgm:t>
    </dgm:pt>
    <dgm:pt modelId="{40031A58-5A2C-427B-843E-638514483976}">
      <dgm:prSet/>
      <dgm:spPr/>
      <dgm:t>
        <a:bodyPr/>
        <a:lstStyle/>
        <a:p>
          <a:r>
            <a:rPr lang="en-US"/>
            <a:t>Route reflector neighborship ( RR )</a:t>
          </a:r>
        </a:p>
      </dgm:t>
    </dgm:pt>
    <dgm:pt modelId="{34D62707-92B6-49F3-804C-62E007C25803}" type="parTrans" cxnId="{3F273625-669C-40DA-8913-1444AF71D455}">
      <dgm:prSet/>
      <dgm:spPr/>
      <dgm:t>
        <a:bodyPr/>
        <a:lstStyle/>
        <a:p>
          <a:endParaRPr lang="en-US"/>
        </a:p>
      </dgm:t>
    </dgm:pt>
    <dgm:pt modelId="{CF35F35D-7ECF-4E92-9EFA-DA82A3957ECB}" type="sibTrans" cxnId="{3F273625-669C-40DA-8913-1444AF71D455}">
      <dgm:prSet/>
      <dgm:spPr/>
      <dgm:t>
        <a:bodyPr/>
        <a:lstStyle/>
        <a:p>
          <a:endParaRPr lang="en-US"/>
        </a:p>
      </dgm:t>
    </dgm:pt>
    <dgm:pt modelId="{950E277F-C7A2-4C18-AD1B-A6F2FD8E040A}">
      <dgm:prSet/>
      <dgm:spPr/>
      <dgm:t>
        <a:bodyPr/>
        <a:lstStyle/>
        <a:p>
          <a:r>
            <a:rPr lang="en-US" dirty="0"/>
            <a:t>Provider edge neighborship ( Client )</a:t>
          </a:r>
        </a:p>
      </dgm:t>
    </dgm:pt>
    <dgm:pt modelId="{66ACF6CA-329F-4A47-A9AE-EDF478268AB2}" type="parTrans" cxnId="{65D529BF-FDD5-4106-BA44-0B139B726D64}">
      <dgm:prSet/>
      <dgm:spPr/>
      <dgm:t>
        <a:bodyPr/>
        <a:lstStyle/>
        <a:p>
          <a:endParaRPr lang="en-US"/>
        </a:p>
      </dgm:t>
    </dgm:pt>
    <dgm:pt modelId="{920DFE3B-5455-415F-887B-249333DBFBF7}" type="sibTrans" cxnId="{65D529BF-FDD5-4106-BA44-0B139B726D64}">
      <dgm:prSet/>
      <dgm:spPr/>
      <dgm:t>
        <a:bodyPr/>
        <a:lstStyle/>
        <a:p>
          <a:endParaRPr lang="en-US"/>
        </a:p>
      </dgm:t>
    </dgm:pt>
    <dgm:pt modelId="{81F6C466-BA22-4C33-84DE-C9FC57E08766}">
      <dgm:prSet/>
      <dgm:spPr/>
      <dgm:t>
        <a:bodyPr/>
        <a:lstStyle/>
        <a:p>
          <a:r>
            <a:rPr lang="en-US"/>
            <a:t>RR cluster ID</a:t>
          </a:r>
        </a:p>
      </dgm:t>
    </dgm:pt>
    <dgm:pt modelId="{DC72073F-518A-49A8-8025-5B41C8CFE0BE}" type="parTrans" cxnId="{E3A521FF-493C-4A91-96B7-5DD957E110C1}">
      <dgm:prSet/>
      <dgm:spPr/>
      <dgm:t>
        <a:bodyPr/>
        <a:lstStyle/>
        <a:p>
          <a:endParaRPr lang="en-US"/>
        </a:p>
      </dgm:t>
    </dgm:pt>
    <dgm:pt modelId="{6C5ADAA2-3A5E-45EA-ADC2-6F618F4E7936}" type="sibTrans" cxnId="{E3A521FF-493C-4A91-96B7-5DD957E110C1}">
      <dgm:prSet/>
      <dgm:spPr/>
      <dgm:t>
        <a:bodyPr/>
        <a:lstStyle/>
        <a:p>
          <a:endParaRPr lang="en-US"/>
        </a:p>
      </dgm:t>
    </dgm:pt>
    <dgm:pt modelId="{5530F190-2F7F-460E-8CBF-2B0D08CC0C24}">
      <dgm:prSet/>
      <dgm:spPr/>
      <dgm:t>
        <a:bodyPr/>
        <a:lstStyle/>
        <a:p>
          <a:r>
            <a:rPr lang="en-US"/>
            <a:t>Originator ID</a:t>
          </a:r>
        </a:p>
      </dgm:t>
    </dgm:pt>
    <dgm:pt modelId="{62936423-43A9-4D65-8080-B5F0665994CB}" type="parTrans" cxnId="{2ABCFF10-AD36-4880-898D-ED24156B34F5}">
      <dgm:prSet/>
      <dgm:spPr/>
      <dgm:t>
        <a:bodyPr/>
        <a:lstStyle/>
        <a:p>
          <a:endParaRPr lang="en-US"/>
        </a:p>
      </dgm:t>
    </dgm:pt>
    <dgm:pt modelId="{37B528F5-4380-403D-BAB8-BC54D93AE0C3}" type="sibTrans" cxnId="{2ABCFF10-AD36-4880-898D-ED24156B34F5}">
      <dgm:prSet/>
      <dgm:spPr/>
      <dgm:t>
        <a:bodyPr/>
        <a:lstStyle/>
        <a:p>
          <a:endParaRPr lang="en-US"/>
        </a:p>
      </dgm:t>
    </dgm:pt>
    <dgm:pt modelId="{EC6BE662-1A84-4670-9073-B189ED132757}" type="pres">
      <dgm:prSet presAssocID="{BB6254E4-5DFE-470B-9C2A-5C6CC07607E5}" presName="matrix" presStyleCnt="0">
        <dgm:presLayoutVars>
          <dgm:chMax val="1"/>
          <dgm:dir/>
          <dgm:resizeHandles val="exact"/>
        </dgm:presLayoutVars>
      </dgm:prSet>
      <dgm:spPr/>
    </dgm:pt>
    <dgm:pt modelId="{BD5494EE-31D4-4F6D-A626-12641A06CDEE}" type="pres">
      <dgm:prSet presAssocID="{BB6254E4-5DFE-470B-9C2A-5C6CC07607E5}" presName="diamond" presStyleLbl="bgShp" presStyleIdx="0" presStyleCnt="1"/>
      <dgm:spPr/>
    </dgm:pt>
    <dgm:pt modelId="{93B54FAB-FD12-4E18-9AA7-983CA9FB601C}" type="pres">
      <dgm:prSet presAssocID="{BB6254E4-5DFE-470B-9C2A-5C6CC07607E5}" presName="quad1" presStyleLbl="node1" presStyleIdx="0" presStyleCnt="4">
        <dgm:presLayoutVars>
          <dgm:chMax val="0"/>
          <dgm:chPref val="0"/>
          <dgm:bulletEnabled val="1"/>
        </dgm:presLayoutVars>
      </dgm:prSet>
      <dgm:spPr/>
    </dgm:pt>
    <dgm:pt modelId="{90AAF8E7-E87C-438C-949B-28740F588A16}" type="pres">
      <dgm:prSet presAssocID="{BB6254E4-5DFE-470B-9C2A-5C6CC07607E5}" presName="quad2" presStyleLbl="node1" presStyleIdx="1" presStyleCnt="4">
        <dgm:presLayoutVars>
          <dgm:chMax val="0"/>
          <dgm:chPref val="0"/>
          <dgm:bulletEnabled val="1"/>
        </dgm:presLayoutVars>
      </dgm:prSet>
      <dgm:spPr/>
    </dgm:pt>
    <dgm:pt modelId="{4E16F735-E8AD-4AD3-9E66-0C6BA94BA6F6}" type="pres">
      <dgm:prSet presAssocID="{BB6254E4-5DFE-470B-9C2A-5C6CC07607E5}" presName="quad3" presStyleLbl="node1" presStyleIdx="2" presStyleCnt="4">
        <dgm:presLayoutVars>
          <dgm:chMax val="0"/>
          <dgm:chPref val="0"/>
          <dgm:bulletEnabled val="1"/>
        </dgm:presLayoutVars>
      </dgm:prSet>
      <dgm:spPr/>
    </dgm:pt>
    <dgm:pt modelId="{93589E08-1075-48BA-ABC8-ABDB5310439D}" type="pres">
      <dgm:prSet presAssocID="{BB6254E4-5DFE-470B-9C2A-5C6CC07607E5}" presName="quad4" presStyleLbl="node1" presStyleIdx="3" presStyleCnt="4">
        <dgm:presLayoutVars>
          <dgm:chMax val="0"/>
          <dgm:chPref val="0"/>
          <dgm:bulletEnabled val="1"/>
        </dgm:presLayoutVars>
      </dgm:prSet>
      <dgm:spPr/>
    </dgm:pt>
  </dgm:ptLst>
  <dgm:cxnLst>
    <dgm:cxn modelId="{2ABCFF10-AD36-4880-898D-ED24156B34F5}" srcId="{BB6254E4-5DFE-470B-9C2A-5C6CC07607E5}" destId="{5530F190-2F7F-460E-8CBF-2B0D08CC0C24}" srcOrd="3" destOrd="0" parTransId="{62936423-43A9-4D65-8080-B5F0665994CB}" sibTransId="{37B528F5-4380-403D-BAB8-BC54D93AE0C3}"/>
    <dgm:cxn modelId="{3F273625-669C-40DA-8913-1444AF71D455}" srcId="{BB6254E4-5DFE-470B-9C2A-5C6CC07607E5}" destId="{40031A58-5A2C-427B-843E-638514483976}" srcOrd="0" destOrd="0" parTransId="{34D62707-92B6-49F3-804C-62E007C25803}" sibTransId="{CF35F35D-7ECF-4E92-9EFA-DA82A3957ECB}"/>
    <dgm:cxn modelId="{C9AE702A-79C0-4E4B-AF46-9AA30768C396}" type="presOf" srcId="{40031A58-5A2C-427B-843E-638514483976}" destId="{93B54FAB-FD12-4E18-9AA7-983CA9FB601C}" srcOrd="0" destOrd="0" presId="urn:microsoft.com/office/officeart/2005/8/layout/matrix3"/>
    <dgm:cxn modelId="{ED750956-4866-44FE-A236-9C890F31405D}" type="presOf" srcId="{BB6254E4-5DFE-470B-9C2A-5C6CC07607E5}" destId="{EC6BE662-1A84-4670-9073-B189ED132757}" srcOrd="0" destOrd="0" presId="urn:microsoft.com/office/officeart/2005/8/layout/matrix3"/>
    <dgm:cxn modelId="{65D529BF-FDD5-4106-BA44-0B139B726D64}" srcId="{BB6254E4-5DFE-470B-9C2A-5C6CC07607E5}" destId="{950E277F-C7A2-4C18-AD1B-A6F2FD8E040A}" srcOrd="1" destOrd="0" parTransId="{66ACF6CA-329F-4A47-A9AE-EDF478268AB2}" sibTransId="{920DFE3B-5455-415F-887B-249333DBFBF7}"/>
    <dgm:cxn modelId="{138914D2-99FF-41BF-90AB-1ED3E894E9C3}" type="presOf" srcId="{950E277F-C7A2-4C18-AD1B-A6F2FD8E040A}" destId="{90AAF8E7-E87C-438C-949B-28740F588A16}" srcOrd="0" destOrd="0" presId="urn:microsoft.com/office/officeart/2005/8/layout/matrix3"/>
    <dgm:cxn modelId="{F586CED4-97C7-4607-A945-3992C80D08CB}" type="presOf" srcId="{81F6C466-BA22-4C33-84DE-C9FC57E08766}" destId="{4E16F735-E8AD-4AD3-9E66-0C6BA94BA6F6}" srcOrd="0" destOrd="0" presId="urn:microsoft.com/office/officeart/2005/8/layout/matrix3"/>
    <dgm:cxn modelId="{01A4F1EE-2348-4B08-AFD1-78F13C9EF0E3}" type="presOf" srcId="{5530F190-2F7F-460E-8CBF-2B0D08CC0C24}" destId="{93589E08-1075-48BA-ABC8-ABDB5310439D}" srcOrd="0" destOrd="0" presId="urn:microsoft.com/office/officeart/2005/8/layout/matrix3"/>
    <dgm:cxn modelId="{E3A521FF-493C-4A91-96B7-5DD957E110C1}" srcId="{BB6254E4-5DFE-470B-9C2A-5C6CC07607E5}" destId="{81F6C466-BA22-4C33-84DE-C9FC57E08766}" srcOrd="2" destOrd="0" parTransId="{DC72073F-518A-49A8-8025-5B41C8CFE0BE}" sibTransId="{6C5ADAA2-3A5E-45EA-ADC2-6F618F4E7936}"/>
    <dgm:cxn modelId="{4BDE50A7-B69D-42EE-BFB2-E0676E03A581}" type="presParOf" srcId="{EC6BE662-1A84-4670-9073-B189ED132757}" destId="{BD5494EE-31D4-4F6D-A626-12641A06CDEE}" srcOrd="0" destOrd="0" presId="urn:microsoft.com/office/officeart/2005/8/layout/matrix3"/>
    <dgm:cxn modelId="{D415E70C-BABE-4BCF-A83A-E99B11840E53}" type="presParOf" srcId="{EC6BE662-1A84-4670-9073-B189ED132757}" destId="{93B54FAB-FD12-4E18-9AA7-983CA9FB601C}" srcOrd="1" destOrd="0" presId="urn:microsoft.com/office/officeart/2005/8/layout/matrix3"/>
    <dgm:cxn modelId="{7A48FB7C-276A-4C0E-A928-7A12A59094F6}" type="presParOf" srcId="{EC6BE662-1A84-4670-9073-B189ED132757}" destId="{90AAF8E7-E87C-438C-949B-28740F588A16}" srcOrd="2" destOrd="0" presId="urn:microsoft.com/office/officeart/2005/8/layout/matrix3"/>
    <dgm:cxn modelId="{8DF6DAF4-A762-458F-8424-8EEA13A66F4B}" type="presParOf" srcId="{EC6BE662-1A84-4670-9073-B189ED132757}" destId="{4E16F735-E8AD-4AD3-9E66-0C6BA94BA6F6}" srcOrd="3" destOrd="0" presId="urn:microsoft.com/office/officeart/2005/8/layout/matrix3"/>
    <dgm:cxn modelId="{0C8214E6-E971-4D78-8F61-8A3227013F92}" type="presParOf" srcId="{EC6BE662-1A84-4670-9073-B189ED132757}" destId="{93589E08-1075-48BA-ABC8-ABDB5310439D}" srcOrd="4" destOrd="0" presId="urn:microsoft.com/office/officeart/2005/8/layout/matrix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638B504-978B-4228-AAE3-B6FBC1A0C413}" type="doc">
      <dgm:prSet loTypeId="urn:microsoft.com/office/officeart/2018/2/layout/IconVerticalSolid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F954C9DC-1093-4358-9F77-3A3CA2EB35CE}">
      <dgm:prSet/>
      <dgm:spPr/>
      <dgm:t>
        <a:bodyPr/>
        <a:lstStyle/>
        <a:p>
          <a:pPr>
            <a:lnSpc>
              <a:spcPct val="100000"/>
            </a:lnSpc>
          </a:pPr>
          <a:r>
            <a:rPr lang="en-US"/>
            <a:t>Verify</a:t>
          </a:r>
        </a:p>
      </dgm:t>
    </dgm:pt>
    <dgm:pt modelId="{A1956970-D639-4D38-B22C-D4B74A9D5440}" type="parTrans" cxnId="{D182F752-68F9-404E-8DA5-FA8FE0228366}">
      <dgm:prSet/>
      <dgm:spPr/>
      <dgm:t>
        <a:bodyPr/>
        <a:lstStyle/>
        <a:p>
          <a:endParaRPr lang="en-US"/>
        </a:p>
      </dgm:t>
    </dgm:pt>
    <dgm:pt modelId="{474568E6-26C9-4664-8C2C-BFB5314E5766}" type="sibTrans" cxnId="{D182F752-68F9-404E-8DA5-FA8FE0228366}">
      <dgm:prSet/>
      <dgm:spPr/>
      <dgm:t>
        <a:bodyPr/>
        <a:lstStyle/>
        <a:p>
          <a:endParaRPr lang="en-US"/>
        </a:p>
      </dgm:t>
    </dgm:pt>
    <dgm:pt modelId="{89419F0B-96CA-4DA3-99A5-F12B7BD84179}">
      <dgm:prSet/>
      <dgm:spPr/>
      <dgm:t>
        <a:bodyPr/>
        <a:lstStyle/>
        <a:p>
          <a:pPr>
            <a:lnSpc>
              <a:spcPct val="100000"/>
            </a:lnSpc>
          </a:pPr>
          <a:r>
            <a:rPr lang="en-US"/>
            <a:t>BGP peering : show ip bgp summary </a:t>
          </a:r>
        </a:p>
      </dgm:t>
    </dgm:pt>
    <dgm:pt modelId="{76079FC5-7323-4B70-B6DC-00C187DA3BDF}" type="parTrans" cxnId="{D3A8F799-3193-4EFC-8F86-9BC0A8F4D4DA}">
      <dgm:prSet/>
      <dgm:spPr/>
      <dgm:t>
        <a:bodyPr/>
        <a:lstStyle/>
        <a:p>
          <a:endParaRPr lang="en-US"/>
        </a:p>
      </dgm:t>
    </dgm:pt>
    <dgm:pt modelId="{F640C89C-456E-4B4E-9FDC-5014A0BC1330}" type="sibTrans" cxnId="{D3A8F799-3193-4EFC-8F86-9BC0A8F4D4DA}">
      <dgm:prSet/>
      <dgm:spPr/>
      <dgm:t>
        <a:bodyPr/>
        <a:lstStyle/>
        <a:p>
          <a:endParaRPr lang="en-US"/>
        </a:p>
      </dgm:t>
    </dgm:pt>
    <dgm:pt modelId="{057EFBEB-E838-49AA-A695-79D83468B0BB}">
      <dgm:prSet/>
      <dgm:spPr/>
      <dgm:t>
        <a:bodyPr/>
        <a:lstStyle/>
        <a:p>
          <a:pPr>
            <a:lnSpc>
              <a:spcPct val="100000"/>
            </a:lnSpc>
          </a:pPr>
          <a:r>
            <a:rPr lang="en-US"/>
            <a:t>Verify</a:t>
          </a:r>
        </a:p>
      </dgm:t>
    </dgm:pt>
    <dgm:pt modelId="{FC76FDA3-0630-468F-86B5-A99124C3F493}" type="parTrans" cxnId="{C0F5F29E-07D2-40F0-A54D-4C98E3497D1A}">
      <dgm:prSet/>
      <dgm:spPr/>
      <dgm:t>
        <a:bodyPr/>
        <a:lstStyle/>
        <a:p>
          <a:endParaRPr lang="en-US"/>
        </a:p>
      </dgm:t>
    </dgm:pt>
    <dgm:pt modelId="{C7E02F2B-622E-4238-8E8A-4748D123E741}" type="sibTrans" cxnId="{C0F5F29E-07D2-40F0-A54D-4C98E3497D1A}">
      <dgm:prSet/>
      <dgm:spPr/>
      <dgm:t>
        <a:bodyPr/>
        <a:lstStyle/>
        <a:p>
          <a:endParaRPr lang="en-US"/>
        </a:p>
      </dgm:t>
    </dgm:pt>
    <dgm:pt modelId="{E9D2A112-AAC7-438F-A1A9-43B0050E2D58}">
      <dgm:prSet/>
      <dgm:spPr/>
      <dgm:t>
        <a:bodyPr/>
        <a:lstStyle/>
        <a:p>
          <a:pPr>
            <a:lnSpc>
              <a:spcPct val="100000"/>
            </a:lnSpc>
          </a:pPr>
          <a:r>
            <a:rPr lang="en-US"/>
            <a:t>BGP Routes : show ip bgp</a:t>
          </a:r>
        </a:p>
      </dgm:t>
    </dgm:pt>
    <dgm:pt modelId="{77BB369D-24CF-414B-84FD-CE7681878791}" type="parTrans" cxnId="{41C1CECA-076F-4ED6-AB15-23B8132BE85E}">
      <dgm:prSet/>
      <dgm:spPr/>
      <dgm:t>
        <a:bodyPr/>
        <a:lstStyle/>
        <a:p>
          <a:endParaRPr lang="en-US"/>
        </a:p>
      </dgm:t>
    </dgm:pt>
    <dgm:pt modelId="{3BC38ECB-49AE-4245-AC16-795F4EFCFB24}" type="sibTrans" cxnId="{41C1CECA-076F-4ED6-AB15-23B8132BE85E}">
      <dgm:prSet/>
      <dgm:spPr/>
      <dgm:t>
        <a:bodyPr/>
        <a:lstStyle/>
        <a:p>
          <a:endParaRPr lang="en-US"/>
        </a:p>
      </dgm:t>
    </dgm:pt>
    <dgm:pt modelId="{C9EBFCB3-BBCD-46A0-9C7B-65DE403BEF56}">
      <dgm:prSet/>
      <dgm:spPr/>
      <dgm:t>
        <a:bodyPr/>
        <a:lstStyle/>
        <a:p>
          <a:pPr>
            <a:lnSpc>
              <a:spcPct val="100000"/>
            </a:lnSpc>
          </a:pPr>
          <a:r>
            <a:rPr lang="en-US"/>
            <a:t>Verify</a:t>
          </a:r>
        </a:p>
      </dgm:t>
    </dgm:pt>
    <dgm:pt modelId="{7D61364F-ECB1-43DD-9AF4-266EB528D48F}" type="parTrans" cxnId="{C33FEA22-0371-4EC2-8647-348FE5F2A3F4}">
      <dgm:prSet/>
      <dgm:spPr/>
      <dgm:t>
        <a:bodyPr/>
        <a:lstStyle/>
        <a:p>
          <a:endParaRPr lang="en-US"/>
        </a:p>
      </dgm:t>
    </dgm:pt>
    <dgm:pt modelId="{4D4DF347-9CAC-457E-ADF8-27C1FEA129B4}" type="sibTrans" cxnId="{C33FEA22-0371-4EC2-8647-348FE5F2A3F4}">
      <dgm:prSet/>
      <dgm:spPr/>
      <dgm:t>
        <a:bodyPr/>
        <a:lstStyle/>
        <a:p>
          <a:endParaRPr lang="en-US"/>
        </a:p>
      </dgm:t>
    </dgm:pt>
    <dgm:pt modelId="{99E14FEF-93ED-4450-9371-E36D00277F0C}">
      <dgm:prSet/>
      <dgm:spPr/>
      <dgm:t>
        <a:bodyPr/>
        <a:lstStyle/>
        <a:p>
          <a:pPr>
            <a:lnSpc>
              <a:spcPct val="100000"/>
            </a:lnSpc>
          </a:pPr>
          <a:r>
            <a:rPr lang="en-US"/>
            <a:t>MP-BGP Configuration: show bgp vpnv4 unicast all summary</a:t>
          </a:r>
        </a:p>
      </dgm:t>
    </dgm:pt>
    <dgm:pt modelId="{55193A11-0A31-4FE2-8002-5D1CD8BE476D}" type="parTrans" cxnId="{BAFE30CD-E896-45F6-8EAC-5CC9B36157B9}">
      <dgm:prSet/>
      <dgm:spPr/>
      <dgm:t>
        <a:bodyPr/>
        <a:lstStyle/>
        <a:p>
          <a:endParaRPr lang="en-US"/>
        </a:p>
      </dgm:t>
    </dgm:pt>
    <dgm:pt modelId="{F3E4015B-4152-421E-8E81-B8728AB55207}" type="sibTrans" cxnId="{BAFE30CD-E896-45F6-8EAC-5CC9B36157B9}">
      <dgm:prSet/>
      <dgm:spPr/>
      <dgm:t>
        <a:bodyPr/>
        <a:lstStyle/>
        <a:p>
          <a:endParaRPr lang="en-US"/>
        </a:p>
      </dgm:t>
    </dgm:pt>
    <dgm:pt modelId="{E2F13985-1B13-492C-8356-30FC4FA4CBC0}">
      <dgm:prSet/>
      <dgm:spPr/>
      <dgm:t>
        <a:bodyPr/>
        <a:lstStyle/>
        <a:p>
          <a:pPr>
            <a:lnSpc>
              <a:spcPct val="100000"/>
            </a:lnSpc>
          </a:pPr>
          <a:r>
            <a:rPr lang="en-US"/>
            <a:t>Verify</a:t>
          </a:r>
        </a:p>
      </dgm:t>
    </dgm:pt>
    <dgm:pt modelId="{F0A1C156-FA32-4D59-A6B0-A1E11830B001}" type="parTrans" cxnId="{408FA445-F2F8-4662-90D6-942E198D7175}">
      <dgm:prSet/>
      <dgm:spPr/>
      <dgm:t>
        <a:bodyPr/>
        <a:lstStyle/>
        <a:p>
          <a:endParaRPr lang="en-US"/>
        </a:p>
      </dgm:t>
    </dgm:pt>
    <dgm:pt modelId="{2C263C3D-362D-4A9A-8B0C-6A0A629F8767}" type="sibTrans" cxnId="{408FA445-F2F8-4662-90D6-942E198D7175}">
      <dgm:prSet/>
      <dgm:spPr/>
      <dgm:t>
        <a:bodyPr/>
        <a:lstStyle/>
        <a:p>
          <a:endParaRPr lang="en-US"/>
        </a:p>
      </dgm:t>
    </dgm:pt>
    <dgm:pt modelId="{3CDEB050-0064-44AC-AE8E-8AFCB620B3CC}">
      <dgm:prSet/>
      <dgm:spPr/>
      <dgm:t>
        <a:bodyPr/>
        <a:lstStyle/>
        <a:p>
          <a:pPr>
            <a:lnSpc>
              <a:spcPct val="100000"/>
            </a:lnSpc>
          </a:pPr>
          <a:r>
            <a:rPr lang="en-US"/>
            <a:t>MPLS Configuration: show mpls forwarding-table</a:t>
          </a:r>
        </a:p>
      </dgm:t>
    </dgm:pt>
    <dgm:pt modelId="{621BA560-2988-47DE-9619-4B1F6869D9E3}" type="parTrans" cxnId="{E8AE1F4D-650C-4D99-BB38-F1A835356194}">
      <dgm:prSet/>
      <dgm:spPr/>
      <dgm:t>
        <a:bodyPr/>
        <a:lstStyle/>
        <a:p>
          <a:endParaRPr lang="en-US"/>
        </a:p>
      </dgm:t>
    </dgm:pt>
    <dgm:pt modelId="{80573317-FD5C-4AB8-9784-40E8879D0A3F}" type="sibTrans" cxnId="{E8AE1F4D-650C-4D99-BB38-F1A835356194}">
      <dgm:prSet/>
      <dgm:spPr/>
      <dgm:t>
        <a:bodyPr/>
        <a:lstStyle/>
        <a:p>
          <a:endParaRPr lang="en-US"/>
        </a:p>
      </dgm:t>
    </dgm:pt>
    <dgm:pt modelId="{93DD698D-52C3-4508-8B79-B4B34BD6EA0A}" type="pres">
      <dgm:prSet presAssocID="{6638B504-978B-4228-AAE3-B6FBC1A0C413}" presName="root" presStyleCnt="0">
        <dgm:presLayoutVars>
          <dgm:dir/>
          <dgm:resizeHandles val="exact"/>
        </dgm:presLayoutVars>
      </dgm:prSet>
      <dgm:spPr/>
    </dgm:pt>
    <dgm:pt modelId="{856A2A49-240B-47D5-81BE-82C21373031E}" type="pres">
      <dgm:prSet presAssocID="{F954C9DC-1093-4358-9F77-3A3CA2EB35CE}" presName="compNode" presStyleCnt="0"/>
      <dgm:spPr/>
    </dgm:pt>
    <dgm:pt modelId="{11DA8B9D-98A3-46F3-9746-B00FE529D535}" type="pres">
      <dgm:prSet presAssocID="{F954C9DC-1093-4358-9F77-3A3CA2EB35CE}" presName="bgRect" presStyleLbl="bgShp" presStyleIdx="0" presStyleCnt="4"/>
      <dgm:spPr/>
    </dgm:pt>
    <dgm:pt modelId="{1CDF1CAB-6031-4786-A633-889770B062B8}" type="pres">
      <dgm:prSet presAssocID="{F954C9DC-1093-4358-9F77-3A3CA2EB35C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reless router"/>
        </a:ext>
      </dgm:extLst>
    </dgm:pt>
    <dgm:pt modelId="{8D08D6AE-AF11-44A4-92A6-47DD5288803F}" type="pres">
      <dgm:prSet presAssocID="{F954C9DC-1093-4358-9F77-3A3CA2EB35CE}" presName="spaceRect" presStyleCnt="0"/>
      <dgm:spPr/>
    </dgm:pt>
    <dgm:pt modelId="{E39FE8E7-450C-47C0-9EA8-FFFCFA875131}" type="pres">
      <dgm:prSet presAssocID="{F954C9DC-1093-4358-9F77-3A3CA2EB35CE}" presName="parTx" presStyleLbl="revTx" presStyleIdx="0" presStyleCnt="8">
        <dgm:presLayoutVars>
          <dgm:chMax val="0"/>
          <dgm:chPref val="0"/>
        </dgm:presLayoutVars>
      </dgm:prSet>
      <dgm:spPr/>
    </dgm:pt>
    <dgm:pt modelId="{CCE8E650-2DAA-4A17-97AF-F7B3D0F725B5}" type="pres">
      <dgm:prSet presAssocID="{F954C9DC-1093-4358-9F77-3A3CA2EB35CE}" presName="desTx" presStyleLbl="revTx" presStyleIdx="1" presStyleCnt="8">
        <dgm:presLayoutVars/>
      </dgm:prSet>
      <dgm:spPr/>
    </dgm:pt>
    <dgm:pt modelId="{C350C902-5A90-4EB3-BD30-96BF3BA7DD34}" type="pres">
      <dgm:prSet presAssocID="{474568E6-26C9-4664-8C2C-BFB5314E5766}" presName="sibTrans" presStyleCnt="0"/>
      <dgm:spPr/>
    </dgm:pt>
    <dgm:pt modelId="{81BB74A3-8D7C-445A-A910-F720641D4624}" type="pres">
      <dgm:prSet presAssocID="{057EFBEB-E838-49AA-A695-79D83468B0BB}" presName="compNode" presStyleCnt="0"/>
      <dgm:spPr/>
    </dgm:pt>
    <dgm:pt modelId="{9231D761-1B82-46C7-95E5-39253EBD7EDB}" type="pres">
      <dgm:prSet presAssocID="{057EFBEB-E838-49AA-A695-79D83468B0BB}" presName="bgRect" presStyleLbl="bgShp" presStyleIdx="1" presStyleCnt="4"/>
      <dgm:spPr/>
    </dgm:pt>
    <dgm:pt modelId="{B8A14C8C-DB9C-4FD9-A6FE-1540F0167CEE}" type="pres">
      <dgm:prSet presAssocID="{057EFBEB-E838-49AA-A695-79D83468B0B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i-Fi"/>
        </a:ext>
      </dgm:extLst>
    </dgm:pt>
    <dgm:pt modelId="{F6E721E3-4E2C-4201-9F89-511351C33B3A}" type="pres">
      <dgm:prSet presAssocID="{057EFBEB-E838-49AA-A695-79D83468B0BB}" presName="spaceRect" presStyleCnt="0"/>
      <dgm:spPr/>
    </dgm:pt>
    <dgm:pt modelId="{7A625238-A140-4B41-8A4C-8396C2876B52}" type="pres">
      <dgm:prSet presAssocID="{057EFBEB-E838-49AA-A695-79D83468B0BB}" presName="parTx" presStyleLbl="revTx" presStyleIdx="2" presStyleCnt="8">
        <dgm:presLayoutVars>
          <dgm:chMax val="0"/>
          <dgm:chPref val="0"/>
        </dgm:presLayoutVars>
      </dgm:prSet>
      <dgm:spPr/>
    </dgm:pt>
    <dgm:pt modelId="{4E4CBAAF-5014-4546-A9DD-A0BDCEDB1499}" type="pres">
      <dgm:prSet presAssocID="{057EFBEB-E838-49AA-A695-79D83468B0BB}" presName="desTx" presStyleLbl="revTx" presStyleIdx="3" presStyleCnt="8">
        <dgm:presLayoutVars/>
      </dgm:prSet>
      <dgm:spPr/>
    </dgm:pt>
    <dgm:pt modelId="{42B2A73E-28DE-4F6E-B997-0E2F72D7B928}" type="pres">
      <dgm:prSet presAssocID="{C7E02F2B-622E-4238-8E8A-4748D123E741}" presName="sibTrans" presStyleCnt="0"/>
      <dgm:spPr/>
    </dgm:pt>
    <dgm:pt modelId="{E516433A-AAA8-4D75-8738-E2F475B56448}" type="pres">
      <dgm:prSet presAssocID="{C9EBFCB3-BBCD-46A0-9C7B-65DE403BEF56}" presName="compNode" presStyleCnt="0"/>
      <dgm:spPr/>
    </dgm:pt>
    <dgm:pt modelId="{C2B62B16-BC90-4B6A-B1F0-8CF97F48A468}" type="pres">
      <dgm:prSet presAssocID="{C9EBFCB3-BBCD-46A0-9C7B-65DE403BEF56}" presName="bgRect" presStyleLbl="bgShp" presStyleIdx="2" presStyleCnt="4"/>
      <dgm:spPr/>
    </dgm:pt>
    <dgm:pt modelId="{FA9B74A9-B06F-4E64-935E-DCBA07334358}" type="pres">
      <dgm:prSet presAssocID="{C9EBFCB3-BBCD-46A0-9C7B-65DE403BEF5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81D68628-A5C4-4102-9F27-A80D5207335C}" type="pres">
      <dgm:prSet presAssocID="{C9EBFCB3-BBCD-46A0-9C7B-65DE403BEF56}" presName="spaceRect" presStyleCnt="0"/>
      <dgm:spPr/>
    </dgm:pt>
    <dgm:pt modelId="{F55FE546-DC23-4D1A-BDC1-57447C03F8BF}" type="pres">
      <dgm:prSet presAssocID="{C9EBFCB3-BBCD-46A0-9C7B-65DE403BEF56}" presName="parTx" presStyleLbl="revTx" presStyleIdx="4" presStyleCnt="8">
        <dgm:presLayoutVars>
          <dgm:chMax val="0"/>
          <dgm:chPref val="0"/>
        </dgm:presLayoutVars>
      </dgm:prSet>
      <dgm:spPr/>
    </dgm:pt>
    <dgm:pt modelId="{C53D811F-F731-43FA-9086-9CA6428E37B9}" type="pres">
      <dgm:prSet presAssocID="{C9EBFCB3-BBCD-46A0-9C7B-65DE403BEF56}" presName="desTx" presStyleLbl="revTx" presStyleIdx="5" presStyleCnt="8">
        <dgm:presLayoutVars/>
      </dgm:prSet>
      <dgm:spPr/>
    </dgm:pt>
    <dgm:pt modelId="{B1CC95A9-F10C-4FB4-A380-5012B28D2CF2}" type="pres">
      <dgm:prSet presAssocID="{4D4DF347-9CAC-457E-ADF8-27C1FEA129B4}" presName="sibTrans" presStyleCnt="0"/>
      <dgm:spPr/>
    </dgm:pt>
    <dgm:pt modelId="{711E1192-FFED-4F7C-B05D-F861EAB127B9}" type="pres">
      <dgm:prSet presAssocID="{E2F13985-1B13-492C-8356-30FC4FA4CBC0}" presName="compNode" presStyleCnt="0"/>
      <dgm:spPr/>
    </dgm:pt>
    <dgm:pt modelId="{14E8D9F2-4888-429E-AE22-37ABB38AB8D2}" type="pres">
      <dgm:prSet presAssocID="{E2F13985-1B13-492C-8356-30FC4FA4CBC0}" presName="bgRect" presStyleLbl="bgShp" presStyleIdx="3" presStyleCnt="4"/>
      <dgm:spPr/>
    </dgm:pt>
    <dgm:pt modelId="{31B8660A-4571-4CC9-8BCE-B1583BABE5C1}" type="pres">
      <dgm:prSet presAssocID="{E2F13985-1B13-492C-8356-30FC4FA4CBC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ble"/>
        </a:ext>
      </dgm:extLst>
    </dgm:pt>
    <dgm:pt modelId="{94440A48-9F7A-4712-A947-5B94A7AE1600}" type="pres">
      <dgm:prSet presAssocID="{E2F13985-1B13-492C-8356-30FC4FA4CBC0}" presName="spaceRect" presStyleCnt="0"/>
      <dgm:spPr/>
    </dgm:pt>
    <dgm:pt modelId="{5F730E17-60E9-4AAE-80C8-8BE095222B2F}" type="pres">
      <dgm:prSet presAssocID="{E2F13985-1B13-492C-8356-30FC4FA4CBC0}" presName="parTx" presStyleLbl="revTx" presStyleIdx="6" presStyleCnt="8">
        <dgm:presLayoutVars>
          <dgm:chMax val="0"/>
          <dgm:chPref val="0"/>
        </dgm:presLayoutVars>
      </dgm:prSet>
      <dgm:spPr/>
    </dgm:pt>
    <dgm:pt modelId="{0BF54656-021D-490F-B57E-C1C807FE8E5F}" type="pres">
      <dgm:prSet presAssocID="{E2F13985-1B13-492C-8356-30FC4FA4CBC0}" presName="desTx" presStyleLbl="revTx" presStyleIdx="7" presStyleCnt="8">
        <dgm:presLayoutVars/>
      </dgm:prSet>
      <dgm:spPr/>
    </dgm:pt>
  </dgm:ptLst>
  <dgm:cxnLst>
    <dgm:cxn modelId="{C33FEA22-0371-4EC2-8647-348FE5F2A3F4}" srcId="{6638B504-978B-4228-AAE3-B6FBC1A0C413}" destId="{C9EBFCB3-BBCD-46A0-9C7B-65DE403BEF56}" srcOrd="2" destOrd="0" parTransId="{7D61364F-ECB1-43DD-9AF4-266EB528D48F}" sibTransId="{4D4DF347-9CAC-457E-ADF8-27C1FEA129B4}"/>
    <dgm:cxn modelId="{DED3F629-3986-441B-B75F-3D745DD3DF0E}" type="presOf" srcId="{89419F0B-96CA-4DA3-99A5-F12B7BD84179}" destId="{CCE8E650-2DAA-4A17-97AF-F7B3D0F725B5}" srcOrd="0" destOrd="0" presId="urn:microsoft.com/office/officeart/2018/2/layout/IconVerticalSolidList"/>
    <dgm:cxn modelId="{C59E3D31-FE73-42C4-BE56-929366578B34}" type="presOf" srcId="{99E14FEF-93ED-4450-9371-E36D00277F0C}" destId="{C53D811F-F731-43FA-9086-9CA6428E37B9}" srcOrd="0" destOrd="0" presId="urn:microsoft.com/office/officeart/2018/2/layout/IconVerticalSolidList"/>
    <dgm:cxn modelId="{408FA445-F2F8-4662-90D6-942E198D7175}" srcId="{6638B504-978B-4228-AAE3-B6FBC1A0C413}" destId="{E2F13985-1B13-492C-8356-30FC4FA4CBC0}" srcOrd="3" destOrd="0" parTransId="{F0A1C156-FA32-4D59-A6B0-A1E11830B001}" sibTransId="{2C263C3D-362D-4A9A-8B0C-6A0A629F8767}"/>
    <dgm:cxn modelId="{E8AE1F4D-650C-4D99-BB38-F1A835356194}" srcId="{E2F13985-1B13-492C-8356-30FC4FA4CBC0}" destId="{3CDEB050-0064-44AC-AE8E-8AFCB620B3CC}" srcOrd="0" destOrd="0" parTransId="{621BA560-2988-47DE-9619-4B1F6869D9E3}" sibTransId="{80573317-FD5C-4AB8-9784-40E8879D0A3F}"/>
    <dgm:cxn modelId="{2736DE51-95C3-4A8D-986A-9CD4DEBADC56}" type="presOf" srcId="{C9EBFCB3-BBCD-46A0-9C7B-65DE403BEF56}" destId="{F55FE546-DC23-4D1A-BDC1-57447C03F8BF}" srcOrd="0" destOrd="0" presId="urn:microsoft.com/office/officeart/2018/2/layout/IconVerticalSolidList"/>
    <dgm:cxn modelId="{D182F752-68F9-404E-8DA5-FA8FE0228366}" srcId="{6638B504-978B-4228-AAE3-B6FBC1A0C413}" destId="{F954C9DC-1093-4358-9F77-3A3CA2EB35CE}" srcOrd="0" destOrd="0" parTransId="{A1956970-D639-4D38-B22C-D4B74A9D5440}" sibTransId="{474568E6-26C9-4664-8C2C-BFB5314E5766}"/>
    <dgm:cxn modelId="{A10E5273-1F11-4F4B-9A79-07CE95194113}" type="presOf" srcId="{3CDEB050-0064-44AC-AE8E-8AFCB620B3CC}" destId="{0BF54656-021D-490F-B57E-C1C807FE8E5F}" srcOrd="0" destOrd="0" presId="urn:microsoft.com/office/officeart/2018/2/layout/IconVerticalSolidList"/>
    <dgm:cxn modelId="{CD610477-4F21-48E4-930B-1742749E019D}" type="presOf" srcId="{E2F13985-1B13-492C-8356-30FC4FA4CBC0}" destId="{5F730E17-60E9-4AAE-80C8-8BE095222B2F}" srcOrd="0" destOrd="0" presId="urn:microsoft.com/office/officeart/2018/2/layout/IconVerticalSolidList"/>
    <dgm:cxn modelId="{D3A8F799-3193-4EFC-8F86-9BC0A8F4D4DA}" srcId="{F954C9DC-1093-4358-9F77-3A3CA2EB35CE}" destId="{89419F0B-96CA-4DA3-99A5-F12B7BD84179}" srcOrd="0" destOrd="0" parTransId="{76079FC5-7323-4B70-B6DC-00C187DA3BDF}" sibTransId="{F640C89C-456E-4B4E-9FDC-5014A0BC1330}"/>
    <dgm:cxn modelId="{C0F5F29E-07D2-40F0-A54D-4C98E3497D1A}" srcId="{6638B504-978B-4228-AAE3-B6FBC1A0C413}" destId="{057EFBEB-E838-49AA-A695-79D83468B0BB}" srcOrd="1" destOrd="0" parTransId="{FC76FDA3-0630-468F-86B5-A99124C3F493}" sibTransId="{C7E02F2B-622E-4238-8E8A-4748D123E741}"/>
    <dgm:cxn modelId="{1DECB9A0-97F1-409E-84AF-23467A9AFB81}" type="presOf" srcId="{6638B504-978B-4228-AAE3-B6FBC1A0C413}" destId="{93DD698D-52C3-4508-8B79-B4B34BD6EA0A}" srcOrd="0" destOrd="0" presId="urn:microsoft.com/office/officeart/2018/2/layout/IconVerticalSolidList"/>
    <dgm:cxn modelId="{B9A78EAC-AB6C-4A93-A381-B2BFABCD92E3}" type="presOf" srcId="{057EFBEB-E838-49AA-A695-79D83468B0BB}" destId="{7A625238-A140-4B41-8A4C-8396C2876B52}" srcOrd="0" destOrd="0" presId="urn:microsoft.com/office/officeart/2018/2/layout/IconVerticalSolidList"/>
    <dgm:cxn modelId="{B837F5BA-14FC-4712-A2DF-98E74F2C4F7D}" type="presOf" srcId="{F954C9DC-1093-4358-9F77-3A3CA2EB35CE}" destId="{E39FE8E7-450C-47C0-9EA8-FFFCFA875131}" srcOrd="0" destOrd="0" presId="urn:microsoft.com/office/officeart/2018/2/layout/IconVerticalSolidList"/>
    <dgm:cxn modelId="{41C1CECA-076F-4ED6-AB15-23B8132BE85E}" srcId="{057EFBEB-E838-49AA-A695-79D83468B0BB}" destId="{E9D2A112-AAC7-438F-A1A9-43B0050E2D58}" srcOrd="0" destOrd="0" parTransId="{77BB369D-24CF-414B-84FD-CE7681878791}" sibTransId="{3BC38ECB-49AE-4245-AC16-795F4EFCFB24}"/>
    <dgm:cxn modelId="{BAFE30CD-E896-45F6-8EAC-5CC9B36157B9}" srcId="{C9EBFCB3-BBCD-46A0-9C7B-65DE403BEF56}" destId="{99E14FEF-93ED-4450-9371-E36D00277F0C}" srcOrd="0" destOrd="0" parTransId="{55193A11-0A31-4FE2-8002-5D1CD8BE476D}" sibTransId="{F3E4015B-4152-421E-8E81-B8728AB55207}"/>
    <dgm:cxn modelId="{AB9D4CE8-ABCC-47A8-A3C0-D202356CA098}" type="presOf" srcId="{E9D2A112-AAC7-438F-A1A9-43B0050E2D58}" destId="{4E4CBAAF-5014-4546-A9DD-A0BDCEDB1499}" srcOrd="0" destOrd="0" presId="urn:microsoft.com/office/officeart/2018/2/layout/IconVerticalSolidList"/>
    <dgm:cxn modelId="{A422131E-88D6-44B7-A1F1-55EBB26B00B5}" type="presParOf" srcId="{93DD698D-52C3-4508-8B79-B4B34BD6EA0A}" destId="{856A2A49-240B-47D5-81BE-82C21373031E}" srcOrd="0" destOrd="0" presId="urn:microsoft.com/office/officeart/2018/2/layout/IconVerticalSolidList"/>
    <dgm:cxn modelId="{0B57F033-0D02-4A3A-B5B6-F5F551EE2D53}" type="presParOf" srcId="{856A2A49-240B-47D5-81BE-82C21373031E}" destId="{11DA8B9D-98A3-46F3-9746-B00FE529D535}" srcOrd="0" destOrd="0" presId="urn:microsoft.com/office/officeart/2018/2/layout/IconVerticalSolidList"/>
    <dgm:cxn modelId="{372D3FA9-7458-4492-B6F1-6CAE9E481077}" type="presParOf" srcId="{856A2A49-240B-47D5-81BE-82C21373031E}" destId="{1CDF1CAB-6031-4786-A633-889770B062B8}" srcOrd="1" destOrd="0" presId="urn:microsoft.com/office/officeart/2018/2/layout/IconVerticalSolidList"/>
    <dgm:cxn modelId="{707D3455-F23E-4CD8-B211-EA228E2C7FBD}" type="presParOf" srcId="{856A2A49-240B-47D5-81BE-82C21373031E}" destId="{8D08D6AE-AF11-44A4-92A6-47DD5288803F}" srcOrd="2" destOrd="0" presId="urn:microsoft.com/office/officeart/2018/2/layout/IconVerticalSolidList"/>
    <dgm:cxn modelId="{414D6F61-F85E-4158-ACCD-B0D600A04E86}" type="presParOf" srcId="{856A2A49-240B-47D5-81BE-82C21373031E}" destId="{E39FE8E7-450C-47C0-9EA8-FFFCFA875131}" srcOrd="3" destOrd="0" presId="urn:microsoft.com/office/officeart/2018/2/layout/IconVerticalSolidList"/>
    <dgm:cxn modelId="{ACAA5F36-78C0-4463-B2F9-83100D70444E}" type="presParOf" srcId="{856A2A49-240B-47D5-81BE-82C21373031E}" destId="{CCE8E650-2DAA-4A17-97AF-F7B3D0F725B5}" srcOrd="4" destOrd="0" presId="urn:microsoft.com/office/officeart/2018/2/layout/IconVerticalSolidList"/>
    <dgm:cxn modelId="{EEEB6742-2A04-4180-B3EC-BC0199E016F7}" type="presParOf" srcId="{93DD698D-52C3-4508-8B79-B4B34BD6EA0A}" destId="{C350C902-5A90-4EB3-BD30-96BF3BA7DD34}" srcOrd="1" destOrd="0" presId="urn:microsoft.com/office/officeart/2018/2/layout/IconVerticalSolidList"/>
    <dgm:cxn modelId="{D2BB988C-4975-4FC1-A849-F17486B37E70}" type="presParOf" srcId="{93DD698D-52C3-4508-8B79-B4B34BD6EA0A}" destId="{81BB74A3-8D7C-445A-A910-F720641D4624}" srcOrd="2" destOrd="0" presId="urn:microsoft.com/office/officeart/2018/2/layout/IconVerticalSolidList"/>
    <dgm:cxn modelId="{C018B779-3ADB-4BC2-A60F-5E5F31282784}" type="presParOf" srcId="{81BB74A3-8D7C-445A-A910-F720641D4624}" destId="{9231D761-1B82-46C7-95E5-39253EBD7EDB}" srcOrd="0" destOrd="0" presId="urn:microsoft.com/office/officeart/2018/2/layout/IconVerticalSolidList"/>
    <dgm:cxn modelId="{1495CB16-417C-48C6-A41E-F2E606FFAA4D}" type="presParOf" srcId="{81BB74A3-8D7C-445A-A910-F720641D4624}" destId="{B8A14C8C-DB9C-4FD9-A6FE-1540F0167CEE}" srcOrd="1" destOrd="0" presId="urn:microsoft.com/office/officeart/2018/2/layout/IconVerticalSolidList"/>
    <dgm:cxn modelId="{E8124354-52EE-48D5-9DF4-33F1395ACD3A}" type="presParOf" srcId="{81BB74A3-8D7C-445A-A910-F720641D4624}" destId="{F6E721E3-4E2C-4201-9F89-511351C33B3A}" srcOrd="2" destOrd="0" presId="urn:microsoft.com/office/officeart/2018/2/layout/IconVerticalSolidList"/>
    <dgm:cxn modelId="{0BEC7E97-F0AE-43CD-BD92-0483E42B969F}" type="presParOf" srcId="{81BB74A3-8D7C-445A-A910-F720641D4624}" destId="{7A625238-A140-4B41-8A4C-8396C2876B52}" srcOrd="3" destOrd="0" presId="urn:microsoft.com/office/officeart/2018/2/layout/IconVerticalSolidList"/>
    <dgm:cxn modelId="{577A7B54-2CB4-4A8C-A9D6-4530F495D6D8}" type="presParOf" srcId="{81BB74A3-8D7C-445A-A910-F720641D4624}" destId="{4E4CBAAF-5014-4546-A9DD-A0BDCEDB1499}" srcOrd="4" destOrd="0" presId="urn:microsoft.com/office/officeart/2018/2/layout/IconVerticalSolidList"/>
    <dgm:cxn modelId="{292BB2FB-7289-4058-B5A8-75C35D8EA97F}" type="presParOf" srcId="{93DD698D-52C3-4508-8B79-B4B34BD6EA0A}" destId="{42B2A73E-28DE-4F6E-B997-0E2F72D7B928}" srcOrd="3" destOrd="0" presId="urn:microsoft.com/office/officeart/2018/2/layout/IconVerticalSolidList"/>
    <dgm:cxn modelId="{88C20DA8-ADED-496D-9051-FEEC2FB6E29C}" type="presParOf" srcId="{93DD698D-52C3-4508-8B79-B4B34BD6EA0A}" destId="{E516433A-AAA8-4D75-8738-E2F475B56448}" srcOrd="4" destOrd="0" presId="urn:microsoft.com/office/officeart/2018/2/layout/IconVerticalSolidList"/>
    <dgm:cxn modelId="{B8608B98-F6A6-4DC8-95B2-548F9BC79A18}" type="presParOf" srcId="{E516433A-AAA8-4D75-8738-E2F475B56448}" destId="{C2B62B16-BC90-4B6A-B1F0-8CF97F48A468}" srcOrd="0" destOrd="0" presId="urn:microsoft.com/office/officeart/2018/2/layout/IconVerticalSolidList"/>
    <dgm:cxn modelId="{95233BDB-FAAD-409E-8CF6-2B374324621E}" type="presParOf" srcId="{E516433A-AAA8-4D75-8738-E2F475B56448}" destId="{FA9B74A9-B06F-4E64-935E-DCBA07334358}" srcOrd="1" destOrd="0" presId="urn:microsoft.com/office/officeart/2018/2/layout/IconVerticalSolidList"/>
    <dgm:cxn modelId="{F10244CA-424A-4A69-8CAA-D8AD04739AB4}" type="presParOf" srcId="{E516433A-AAA8-4D75-8738-E2F475B56448}" destId="{81D68628-A5C4-4102-9F27-A80D5207335C}" srcOrd="2" destOrd="0" presId="urn:microsoft.com/office/officeart/2018/2/layout/IconVerticalSolidList"/>
    <dgm:cxn modelId="{0FAA402C-1656-4622-ACEC-33FE804A9A36}" type="presParOf" srcId="{E516433A-AAA8-4D75-8738-E2F475B56448}" destId="{F55FE546-DC23-4D1A-BDC1-57447C03F8BF}" srcOrd="3" destOrd="0" presId="urn:microsoft.com/office/officeart/2018/2/layout/IconVerticalSolidList"/>
    <dgm:cxn modelId="{73D585F4-D9D4-452D-80E4-C80283F18CFA}" type="presParOf" srcId="{E516433A-AAA8-4D75-8738-E2F475B56448}" destId="{C53D811F-F731-43FA-9086-9CA6428E37B9}" srcOrd="4" destOrd="0" presId="urn:microsoft.com/office/officeart/2018/2/layout/IconVerticalSolidList"/>
    <dgm:cxn modelId="{92320C9E-877A-4530-BA42-73713124788F}" type="presParOf" srcId="{93DD698D-52C3-4508-8B79-B4B34BD6EA0A}" destId="{B1CC95A9-F10C-4FB4-A380-5012B28D2CF2}" srcOrd="5" destOrd="0" presId="urn:microsoft.com/office/officeart/2018/2/layout/IconVerticalSolidList"/>
    <dgm:cxn modelId="{1465485C-2DD3-4FB9-B5A2-61C6463FA3BB}" type="presParOf" srcId="{93DD698D-52C3-4508-8B79-B4B34BD6EA0A}" destId="{711E1192-FFED-4F7C-B05D-F861EAB127B9}" srcOrd="6" destOrd="0" presId="urn:microsoft.com/office/officeart/2018/2/layout/IconVerticalSolidList"/>
    <dgm:cxn modelId="{771175C9-A69D-4DFD-AC72-BEF134CBF40D}" type="presParOf" srcId="{711E1192-FFED-4F7C-B05D-F861EAB127B9}" destId="{14E8D9F2-4888-429E-AE22-37ABB38AB8D2}" srcOrd="0" destOrd="0" presId="urn:microsoft.com/office/officeart/2018/2/layout/IconVerticalSolidList"/>
    <dgm:cxn modelId="{5F949285-C660-4063-A1DA-271B299E06E7}" type="presParOf" srcId="{711E1192-FFED-4F7C-B05D-F861EAB127B9}" destId="{31B8660A-4571-4CC9-8BCE-B1583BABE5C1}" srcOrd="1" destOrd="0" presId="urn:microsoft.com/office/officeart/2018/2/layout/IconVerticalSolidList"/>
    <dgm:cxn modelId="{F378BB20-C9E4-4CD9-B58B-89E38855CA70}" type="presParOf" srcId="{711E1192-FFED-4F7C-B05D-F861EAB127B9}" destId="{94440A48-9F7A-4712-A947-5B94A7AE1600}" srcOrd="2" destOrd="0" presId="urn:microsoft.com/office/officeart/2018/2/layout/IconVerticalSolidList"/>
    <dgm:cxn modelId="{938D8748-8D31-4515-8F29-D9E893C1F536}" type="presParOf" srcId="{711E1192-FFED-4F7C-B05D-F861EAB127B9}" destId="{5F730E17-60E9-4AAE-80C8-8BE095222B2F}" srcOrd="3" destOrd="0" presId="urn:microsoft.com/office/officeart/2018/2/layout/IconVerticalSolidList"/>
    <dgm:cxn modelId="{E7075439-FD4E-4529-835C-7562B6539C22}" type="presParOf" srcId="{711E1192-FFED-4F7C-B05D-F861EAB127B9}" destId="{0BF54656-021D-490F-B57E-C1C807FE8E5F}"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7B783D0-0E81-40C3-9E1C-E63AB2C57404}"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AA207CC-44D7-48F5-849B-C56EEF9070F6}">
      <dgm:prSet/>
      <dgm:spPr/>
      <dgm:t>
        <a:bodyPr/>
        <a:lstStyle/>
        <a:p>
          <a:pPr>
            <a:lnSpc>
              <a:spcPct val="100000"/>
            </a:lnSpc>
          </a:pPr>
          <a:r>
            <a:rPr lang="en-US" u="sng"/>
            <a:t>What’s a firewall</a:t>
          </a:r>
          <a:r>
            <a:rPr lang="ar-EG" u="sng"/>
            <a:t> </a:t>
          </a:r>
          <a:r>
            <a:rPr lang="en-US" u="sng"/>
            <a:t>?</a:t>
          </a:r>
          <a:endParaRPr lang="en-US"/>
        </a:p>
      </dgm:t>
    </dgm:pt>
    <dgm:pt modelId="{C997F5BE-2042-4E9B-A687-6413390A73AA}" type="parTrans" cxnId="{D399F8EC-7293-45A7-A06D-1A68D7AFF9A7}">
      <dgm:prSet/>
      <dgm:spPr/>
      <dgm:t>
        <a:bodyPr/>
        <a:lstStyle/>
        <a:p>
          <a:endParaRPr lang="en-US"/>
        </a:p>
      </dgm:t>
    </dgm:pt>
    <dgm:pt modelId="{275A276E-105B-4104-97AA-F6C41E61E68D}" type="sibTrans" cxnId="{D399F8EC-7293-45A7-A06D-1A68D7AFF9A7}">
      <dgm:prSet/>
      <dgm:spPr/>
      <dgm:t>
        <a:bodyPr/>
        <a:lstStyle/>
        <a:p>
          <a:pPr>
            <a:lnSpc>
              <a:spcPct val="100000"/>
            </a:lnSpc>
          </a:pPr>
          <a:endParaRPr lang="en-US"/>
        </a:p>
      </dgm:t>
    </dgm:pt>
    <dgm:pt modelId="{15E99FB0-5B05-4F49-A142-BAD7DA7C1DC6}">
      <dgm:prSet/>
      <dgm:spPr/>
      <dgm:t>
        <a:bodyPr/>
        <a:lstStyle/>
        <a:p>
          <a:pPr>
            <a:lnSpc>
              <a:spcPct val="100000"/>
            </a:lnSpc>
          </a:pPr>
          <a:r>
            <a:rPr lang="en-US"/>
            <a:t>Hardware firewalls</a:t>
          </a:r>
        </a:p>
      </dgm:t>
    </dgm:pt>
    <dgm:pt modelId="{C3698E41-9BC3-4356-9339-E26E31FF2FB2}" type="parTrans" cxnId="{851DC86F-49AE-451A-8443-9D9B05170F5D}">
      <dgm:prSet/>
      <dgm:spPr/>
      <dgm:t>
        <a:bodyPr/>
        <a:lstStyle/>
        <a:p>
          <a:endParaRPr lang="en-US"/>
        </a:p>
      </dgm:t>
    </dgm:pt>
    <dgm:pt modelId="{0790D25E-699F-4084-991E-5D6E3DE0C9E6}" type="sibTrans" cxnId="{851DC86F-49AE-451A-8443-9D9B05170F5D}">
      <dgm:prSet/>
      <dgm:spPr/>
      <dgm:t>
        <a:bodyPr/>
        <a:lstStyle/>
        <a:p>
          <a:pPr>
            <a:lnSpc>
              <a:spcPct val="100000"/>
            </a:lnSpc>
          </a:pPr>
          <a:endParaRPr lang="en-US"/>
        </a:p>
      </dgm:t>
    </dgm:pt>
    <dgm:pt modelId="{91DA76BA-C2FD-4417-A0E2-CE8285C56DDF}">
      <dgm:prSet/>
      <dgm:spPr/>
      <dgm:t>
        <a:bodyPr/>
        <a:lstStyle/>
        <a:p>
          <a:pPr>
            <a:lnSpc>
              <a:spcPct val="100000"/>
            </a:lnSpc>
          </a:pPr>
          <a:r>
            <a:rPr lang="en-US"/>
            <a:t>Software firewalls</a:t>
          </a:r>
        </a:p>
      </dgm:t>
    </dgm:pt>
    <dgm:pt modelId="{36B4395F-7491-4819-B3C8-420876764417}" type="parTrans" cxnId="{74F7FC9F-A3AA-4E9F-87AD-036A290F91A2}">
      <dgm:prSet/>
      <dgm:spPr/>
      <dgm:t>
        <a:bodyPr/>
        <a:lstStyle/>
        <a:p>
          <a:endParaRPr lang="en-US"/>
        </a:p>
      </dgm:t>
    </dgm:pt>
    <dgm:pt modelId="{F5AA2A18-58CB-4CCE-8F83-A94E121741E8}" type="sibTrans" cxnId="{74F7FC9F-A3AA-4E9F-87AD-036A290F91A2}">
      <dgm:prSet/>
      <dgm:spPr/>
      <dgm:t>
        <a:bodyPr/>
        <a:lstStyle/>
        <a:p>
          <a:pPr>
            <a:lnSpc>
              <a:spcPct val="100000"/>
            </a:lnSpc>
          </a:pPr>
          <a:endParaRPr lang="en-US"/>
        </a:p>
      </dgm:t>
    </dgm:pt>
    <dgm:pt modelId="{3BEF4897-C14A-4F4A-BD97-57B81DF43FB5}">
      <dgm:prSet/>
      <dgm:spPr/>
      <dgm:t>
        <a:bodyPr/>
        <a:lstStyle/>
        <a:p>
          <a:pPr>
            <a:lnSpc>
              <a:spcPct val="100000"/>
            </a:lnSpc>
          </a:pPr>
          <a:r>
            <a:rPr lang="en-US" u="sng"/>
            <a:t>Next generation Firewall</a:t>
          </a:r>
          <a:endParaRPr lang="en-US"/>
        </a:p>
      </dgm:t>
    </dgm:pt>
    <dgm:pt modelId="{E5D7F859-18EB-4161-858C-B58B367865FF}" type="parTrans" cxnId="{456876C2-5DAC-4F91-A74D-AB3AD6CDBB0D}">
      <dgm:prSet/>
      <dgm:spPr/>
      <dgm:t>
        <a:bodyPr/>
        <a:lstStyle/>
        <a:p>
          <a:endParaRPr lang="en-US"/>
        </a:p>
      </dgm:t>
    </dgm:pt>
    <dgm:pt modelId="{7D5A366F-1176-4B85-987E-A522C2BF35A5}" type="sibTrans" cxnId="{456876C2-5DAC-4F91-A74D-AB3AD6CDBB0D}">
      <dgm:prSet/>
      <dgm:spPr/>
      <dgm:t>
        <a:bodyPr/>
        <a:lstStyle/>
        <a:p>
          <a:pPr>
            <a:lnSpc>
              <a:spcPct val="100000"/>
            </a:lnSpc>
          </a:pPr>
          <a:endParaRPr lang="en-US"/>
        </a:p>
      </dgm:t>
    </dgm:pt>
    <dgm:pt modelId="{18BF698A-7849-40A1-A907-1E47A6890A1A}">
      <dgm:prSet/>
      <dgm:spPr/>
      <dgm:t>
        <a:bodyPr/>
        <a:lstStyle/>
        <a:p>
          <a:pPr>
            <a:lnSpc>
              <a:spcPct val="100000"/>
            </a:lnSpc>
          </a:pPr>
          <a:r>
            <a:rPr lang="en-US" u="sng"/>
            <a:t>Why FortiGate ?</a:t>
          </a:r>
          <a:endParaRPr lang="en-US"/>
        </a:p>
      </dgm:t>
    </dgm:pt>
    <dgm:pt modelId="{1BE15A9E-5C1A-4133-928E-C837CC6AABE4}" type="parTrans" cxnId="{213F257C-7076-4265-9238-B74AE4A83C37}">
      <dgm:prSet/>
      <dgm:spPr/>
      <dgm:t>
        <a:bodyPr/>
        <a:lstStyle/>
        <a:p>
          <a:endParaRPr lang="en-US"/>
        </a:p>
      </dgm:t>
    </dgm:pt>
    <dgm:pt modelId="{AB5EC6DC-481E-4646-B397-E3E73E7F2C8E}" type="sibTrans" cxnId="{213F257C-7076-4265-9238-B74AE4A83C37}">
      <dgm:prSet/>
      <dgm:spPr/>
      <dgm:t>
        <a:bodyPr/>
        <a:lstStyle/>
        <a:p>
          <a:endParaRPr lang="en-US"/>
        </a:p>
      </dgm:t>
    </dgm:pt>
    <dgm:pt modelId="{CEB014BE-9D8B-4860-BC82-0FEAED78F501}" type="pres">
      <dgm:prSet presAssocID="{87B783D0-0E81-40C3-9E1C-E63AB2C57404}" presName="root" presStyleCnt="0">
        <dgm:presLayoutVars>
          <dgm:dir/>
          <dgm:resizeHandles val="exact"/>
        </dgm:presLayoutVars>
      </dgm:prSet>
      <dgm:spPr/>
    </dgm:pt>
    <dgm:pt modelId="{B9ECE10B-C86C-4172-B62D-E94FAFA73FE5}" type="pres">
      <dgm:prSet presAssocID="{87B783D0-0E81-40C3-9E1C-E63AB2C57404}" presName="container" presStyleCnt="0">
        <dgm:presLayoutVars>
          <dgm:dir/>
          <dgm:resizeHandles val="exact"/>
        </dgm:presLayoutVars>
      </dgm:prSet>
      <dgm:spPr/>
    </dgm:pt>
    <dgm:pt modelId="{3F07F78C-3E2D-4BAA-8EB8-1F68058A6243}" type="pres">
      <dgm:prSet presAssocID="{3AA207CC-44D7-48F5-849B-C56EEF9070F6}" presName="compNode" presStyleCnt="0"/>
      <dgm:spPr/>
    </dgm:pt>
    <dgm:pt modelId="{1C2361EC-A176-4C5A-BCA4-28807B561C20}" type="pres">
      <dgm:prSet presAssocID="{3AA207CC-44D7-48F5-849B-C56EEF9070F6}" presName="iconBgRect" presStyleLbl="bgShp" presStyleIdx="0" presStyleCnt="5"/>
      <dgm:spPr/>
    </dgm:pt>
    <dgm:pt modelId="{33B6502E-16D0-4954-A6A2-25F9E70D781F}" type="pres">
      <dgm:prSet presAssocID="{3AA207CC-44D7-48F5-849B-C56EEF9070F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sconnected"/>
        </a:ext>
      </dgm:extLst>
    </dgm:pt>
    <dgm:pt modelId="{2F9C3826-3C83-4A83-99C0-713A120C0DC6}" type="pres">
      <dgm:prSet presAssocID="{3AA207CC-44D7-48F5-849B-C56EEF9070F6}" presName="spaceRect" presStyleCnt="0"/>
      <dgm:spPr/>
    </dgm:pt>
    <dgm:pt modelId="{31AFE9EC-E68F-4C1A-8D6F-9333D343C19C}" type="pres">
      <dgm:prSet presAssocID="{3AA207CC-44D7-48F5-849B-C56EEF9070F6}" presName="textRect" presStyleLbl="revTx" presStyleIdx="0" presStyleCnt="5">
        <dgm:presLayoutVars>
          <dgm:chMax val="1"/>
          <dgm:chPref val="1"/>
        </dgm:presLayoutVars>
      </dgm:prSet>
      <dgm:spPr/>
    </dgm:pt>
    <dgm:pt modelId="{875C38F5-26C0-465D-9EF9-BFCD8BF36B19}" type="pres">
      <dgm:prSet presAssocID="{275A276E-105B-4104-97AA-F6C41E61E68D}" presName="sibTrans" presStyleLbl="sibTrans2D1" presStyleIdx="0" presStyleCnt="0"/>
      <dgm:spPr/>
    </dgm:pt>
    <dgm:pt modelId="{A3E49903-DA9C-4095-93BA-ABE310F4D714}" type="pres">
      <dgm:prSet presAssocID="{15E99FB0-5B05-4F49-A142-BAD7DA7C1DC6}" presName="compNode" presStyleCnt="0"/>
      <dgm:spPr/>
    </dgm:pt>
    <dgm:pt modelId="{3B370277-7B29-4A25-AA2E-C2A6E0392D6F}" type="pres">
      <dgm:prSet presAssocID="{15E99FB0-5B05-4F49-A142-BAD7DA7C1DC6}" presName="iconBgRect" presStyleLbl="bgShp" presStyleIdx="1" presStyleCnt="5"/>
      <dgm:spPr/>
    </dgm:pt>
    <dgm:pt modelId="{BBCC46C7-021E-4883-AD9D-C22726133ADF}" type="pres">
      <dgm:prSet presAssocID="{15E99FB0-5B05-4F49-A142-BAD7DA7C1DC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omputer"/>
        </a:ext>
      </dgm:extLst>
    </dgm:pt>
    <dgm:pt modelId="{8267EAFC-9CC5-4B2E-89DC-8172253C4690}" type="pres">
      <dgm:prSet presAssocID="{15E99FB0-5B05-4F49-A142-BAD7DA7C1DC6}" presName="spaceRect" presStyleCnt="0"/>
      <dgm:spPr/>
    </dgm:pt>
    <dgm:pt modelId="{F7976004-704B-4CF3-9725-37D8C0CB357B}" type="pres">
      <dgm:prSet presAssocID="{15E99FB0-5B05-4F49-A142-BAD7DA7C1DC6}" presName="textRect" presStyleLbl="revTx" presStyleIdx="1" presStyleCnt="5">
        <dgm:presLayoutVars>
          <dgm:chMax val="1"/>
          <dgm:chPref val="1"/>
        </dgm:presLayoutVars>
      </dgm:prSet>
      <dgm:spPr/>
    </dgm:pt>
    <dgm:pt modelId="{CBCF0785-E3A4-48E6-A66B-79EA691660E2}" type="pres">
      <dgm:prSet presAssocID="{0790D25E-699F-4084-991E-5D6E3DE0C9E6}" presName="sibTrans" presStyleLbl="sibTrans2D1" presStyleIdx="0" presStyleCnt="0"/>
      <dgm:spPr/>
    </dgm:pt>
    <dgm:pt modelId="{3365BAA7-BAE4-4D47-9EFE-7E6143F6D35A}" type="pres">
      <dgm:prSet presAssocID="{91DA76BA-C2FD-4417-A0E2-CE8285C56DDF}" presName="compNode" presStyleCnt="0"/>
      <dgm:spPr/>
    </dgm:pt>
    <dgm:pt modelId="{0EAF713A-CF85-454E-88EE-B9111258FC36}" type="pres">
      <dgm:prSet presAssocID="{91DA76BA-C2FD-4417-A0E2-CE8285C56DDF}" presName="iconBgRect" presStyleLbl="bgShp" presStyleIdx="2" presStyleCnt="5"/>
      <dgm:spPr/>
    </dgm:pt>
    <dgm:pt modelId="{908D3288-CACA-4D1C-9978-893BD7AAAAEC}" type="pres">
      <dgm:prSet presAssocID="{91DA76BA-C2FD-4417-A0E2-CE8285C56DD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aptop"/>
        </a:ext>
      </dgm:extLst>
    </dgm:pt>
    <dgm:pt modelId="{5C267F76-E03F-401B-989D-1E1D6BBE91AA}" type="pres">
      <dgm:prSet presAssocID="{91DA76BA-C2FD-4417-A0E2-CE8285C56DDF}" presName="spaceRect" presStyleCnt="0"/>
      <dgm:spPr/>
    </dgm:pt>
    <dgm:pt modelId="{72886E74-8B87-473D-B8A8-E780B269DCD8}" type="pres">
      <dgm:prSet presAssocID="{91DA76BA-C2FD-4417-A0E2-CE8285C56DDF}" presName="textRect" presStyleLbl="revTx" presStyleIdx="2" presStyleCnt="5">
        <dgm:presLayoutVars>
          <dgm:chMax val="1"/>
          <dgm:chPref val="1"/>
        </dgm:presLayoutVars>
      </dgm:prSet>
      <dgm:spPr/>
    </dgm:pt>
    <dgm:pt modelId="{E5D8CF63-CA99-4F3D-ACEB-1B033159AE66}" type="pres">
      <dgm:prSet presAssocID="{F5AA2A18-58CB-4CCE-8F83-A94E121741E8}" presName="sibTrans" presStyleLbl="sibTrans2D1" presStyleIdx="0" presStyleCnt="0"/>
      <dgm:spPr/>
    </dgm:pt>
    <dgm:pt modelId="{550FDD28-02E1-4B81-901C-B50A612A28B4}" type="pres">
      <dgm:prSet presAssocID="{3BEF4897-C14A-4F4A-BD97-57B81DF43FB5}" presName="compNode" presStyleCnt="0"/>
      <dgm:spPr/>
    </dgm:pt>
    <dgm:pt modelId="{8BFD0CAF-EE81-44DD-9B5A-584B338D7AAF}" type="pres">
      <dgm:prSet presAssocID="{3BEF4897-C14A-4F4A-BD97-57B81DF43FB5}" presName="iconBgRect" presStyleLbl="bgShp" presStyleIdx="3" presStyleCnt="5"/>
      <dgm:spPr/>
    </dgm:pt>
    <dgm:pt modelId="{9778009F-12F8-4816-A918-AD329C5E238B}" type="pres">
      <dgm:prSet presAssocID="{3BEF4897-C14A-4F4A-BD97-57B81DF43FB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ireless router"/>
        </a:ext>
      </dgm:extLst>
    </dgm:pt>
    <dgm:pt modelId="{C19924EA-6122-474E-89CA-3AAB8BF969D0}" type="pres">
      <dgm:prSet presAssocID="{3BEF4897-C14A-4F4A-BD97-57B81DF43FB5}" presName="spaceRect" presStyleCnt="0"/>
      <dgm:spPr/>
    </dgm:pt>
    <dgm:pt modelId="{9E2F09DE-59A2-41EF-8AA0-C56ED592F6C1}" type="pres">
      <dgm:prSet presAssocID="{3BEF4897-C14A-4F4A-BD97-57B81DF43FB5}" presName="textRect" presStyleLbl="revTx" presStyleIdx="3" presStyleCnt="5">
        <dgm:presLayoutVars>
          <dgm:chMax val="1"/>
          <dgm:chPref val="1"/>
        </dgm:presLayoutVars>
      </dgm:prSet>
      <dgm:spPr/>
    </dgm:pt>
    <dgm:pt modelId="{0F3AA8CC-9BF1-49A9-9631-1D4BC27351C8}" type="pres">
      <dgm:prSet presAssocID="{7D5A366F-1176-4B85-987E-A522C2BF35A5}" presName="sibTrans" presStyleLbl="sibTrans2D1" presStyleIdx="0" presStyleCnt="0"/>
      <dgm:spPr/>
    </dgm:pt>
    <dgm:pt modelId="{2FC14F30-162D-44A8-A61E-CE0929F54414}" type="pres">
      <dgm:prSet presAssocID="{18BF698A-7849-40A1-A907-1E47A6890A1A}" presName="compNode" presStyleCnt="0"/>
      <dgm:spPr/>
    </dgm:pt>
    <dgm:pt modelId="{214355B5-44B1-4593-99D2-8BECD995F5B8}" type="pres">
      <dgm:prSet presAssocID="{18BF698A-7849-40A1-A907-1E47A6890A1A}" presName="iconBgRect" presStyleLbl="bgShp" presStyleIdx="4" presStyleCnt="5"/>
      <dgm:spPr/>
    </dgm:pt>
    <dgm:pt modelId="{D2ACF369-BA9C-4835-A555-777A7C2B810C}" type="pres">
      <dgm:prSet presAssocID="{18BF698A-7849-40A1-A907-1E47A6890A1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Question mark"/>
        </a:ext>
      </dgm:extLst>
    </dgm:pt>
    <dgm:pt modelId="{F9F9842D-916A-417A-A407-B8AF669E0442}" type="pres">
      <dgm:prSet presAssocID="{18BF698A-7849-40A1-A907-1E47A6890A1A}" presName="spaceRect" presStyleCnt="0"/>
      <dgm:spPr/>
    </dgm:pt>
    <dgm:pt modelId="{CF66E466-21F8-4EE9-9937-036A354988E9}" type="pres">
      <dgm:prSet presAssocID="{18BF698A-7849-40A1-A907-1E47A6890A1A}" presName="textRect" presStyleLbl="revTx" presStyleIdx="4" presStyleCnt="5">
        <dgm:presLayoutVars>
          <dgm:chMax val="1"/>
          <dgm:chPref val="1"/>
        </dgm:presLayoutVars>
      </dgm:prSet>
      <dgm:spPr/>
    </dgm:pt>
  </dgm:ptLst>
  <dgm:cxnLst>
    <dgm:cxn modelId="{9955CA05-A86E-44D8-959A-7D8910D6CE1A}" type="presOf" srcId="{275A276E-105B-4104-97AA-F6C41E61E68D}" destId="{875C38F5-26C0-465D-9EF9-BFCD8BF36B19}" srcOrd="0" destOrd="0" presId="urn:microsoft.com/office/officeart/2018/2/layout/IconCircleList"/>
    <dgm:cxn modelId="{F97D6640-D195-4394-A82D-ECEFE892795D}" type="presOf" srcId="{91DA76BA-C2FD-4417-A0E2-CE8285C56DDF}" destId="{72886E74-8B87-473D-B8A8-E780B269DCD8}" srcOrd="0" destOrd="0" presId="urn:microsoft.com/office/officeart/2018/2/layout/IconCircleList"/>
    <dgm:cxn modelId="{0360B26B-6B94-4EA1-AEFE-FE1F824917C1}" type="presOf" srcId="{0790D25E-699F-4084-991E-5D6E3DE0C9E6}" destId="{CBCF0785-E3A4-48E6-A66B-79EA691660E2}" srcOrd="0" destOrd="0" presId="urn:microsoft.com/office/officeart/2018/2/layout/IconCircleList"/>
    <dgm:cxn modelId="{851DC86F-49AE-451A-8443-9D9B05170F5D}" srcId="{87B783D0-0E81-40C3-9E1C-E63AB2C57404}" destId="{15E99FB0-5B05-4F49-A142-BAD7DA7C1DC6}" srcOrd="1" destOrd="0" parTransId="{C3698E41-9BC3-4356-9339-E26E31FF2FB2}" sibTransId="{0790D25E-699F-4084-991E-5D6E3DE0C9E6}"/>
    <dgm:cxn modelId="{7732CA53-442D-477A-9D57-216F9556CD3E}" type="presOf" srcId="{18BF698A-7849-40A1-A907-1E47A6890A1A}" destId="{CF66E466-21F8-4EE9-9937-036A354988E9}" srcOrd="0" destOrd="0" presId="urn:microsoft.com/office/officeart/2018/2/layout/IconCircleList"/>
    <dgm:cxn modelId="{213F257C-7076-4265-9238-B74AE4A83C37}" srcId="{87B783D0-0E81-40C3-9E1C-E63AB2C57404}" destId="{18BF698A-7849-40A1-A907-1E47A6890A1A}" srcOrd="4" destOrd="0" parTransId="{1BE15A9E-5C1A-4133-928E-C837CC6AABE4}" sibTransId="{AB5EC6DC-481E-4646-B397-E3E73E7F2C8E}"/>
    <dgm:cxn modelId="{92ECED82-311A-4404-BDC3-DB3E9F0017B6}" type="presOf" srcId="{3AA207CC-44D7-48F5-849B-C56EEF9070F6}" destId="{31AFE9EC-E68F-4C1A-8D6F-9333D343C19C}" srcOrd="0" destOrd="0" presId="urn:microsoft.com/office/officeart/2018/2/layout/IconCircleList"/>
    <dgm:cxn modelId="{97590E88-8129-453A-9931-826380C0D218}" type="presOf" srcId="{F5AA2A18-58CB-4CCE-8F83-A94E121741E8}" destId="{E5D8CF63-CA99-4F3D-ACEB-1B033159AE66}" srcOrd="0" destOrd="0" presId="urn:microsoft.com/office/officeart/2018/2/layout/IconCircleList"/>
    <dgm:cxn modelId="{74F7FC9F-A3AA-4E9F-87AD-036A290F91A2}" srcId="{87B783D0-0E81-40C3-9E1C-E63AB2C57404}" destId="{91DA76BA-C2FD-4417-A0E2-CE8285C56DDF}" srcOrd="2" destOrd="0" parTransId="{36B4395F-7491-4819-B3C8-420876764417}" sibTransId="{F5AA2A18-58CB-4CCE-8F83-A94E121741E8}"/>
    <dgm:cxn modelId="{9D15F1A8-AE33-4C59-A9F6-FFF18030EECC}" type="presOf" srcId="{3BEF4897-C14A-4F4A-BD97-57B81DF43FB5}" destId="{9E2F09DE-59A2-41EF-8AA0-C56ED592F6C1}" srcOrd="0" destOrd="0" presId="urn:microsoft.com/office/officeart/2018/2/layout/IconCircleList"/>
    <dgm:cxn modelId="{D68333B4-CE7A-4E4D-AEE2-8840008B4862}" type="presOf" srcId="{15E99FB0-5B05-4F49-A142-BAD7DA7C1DC6}" destId="{F7976004-704B-4CF3-9725-37D8C0CB357B}" srcOrd="0" destOrd="0" presId="urn:microsoft.com/office/officeart/2018/2/layout/IconCircleList"/>
    <dgm:cxn modelId="{456876C2-5DAC-4F91-A74D-AB3AD6CDBB0D}" srcId="{87B783D0-0E81-40C3-9E1C-E63AB2C57404}" destId="{3BEF4897-C14A-4F4A-BD97-57B81DF43FB5}" srcOrd="3" destOrd="0" parTransId="{E5D7F859-18EB-4161-858C-B58B367865FF}" sibTransId="{7D5A366F-1176-4B85-987E-A522C2BF35A5}"/>
    <dgm:cxn modelId="{07E70DC7-3A40-4507-90F4-EE983FE42BEE}" type="presOf" srcId="{7D5A366F-1176-4B85-987E-A522C2BF35A5}" destId="{0F3AA8CC-9BF1-49A9-9631-1D4BC27351C8}" srcOrd="0" destOrd="0" presId="urn:microsoft.com/office/officeart/2018/2/layout/IconCircleList"/>
    <dgm:cxn modelId="{E26648EA-B180-46FB-A5B2-4C83E567EB2E}" type="presOf" srcId="{87B783D0-0E81-40C3-9E1C-E63AB2C57404}" destId="{CEB014BE-9D8B-4860-BC82-0FEAED78F501}" srcOrd="0" destOrd="0" presId="urn:microsoft.com/office/officeart/2018/2/layout/IconCircleList"/>
    <dgm:cxn modelId="{D399F8EC-7293-45A7-A06D-1A68D7AFF9A7}" srcId="{87B783D0-0E81-40C3-9E1C-E63AB2C57404}" destId="{3AA207CC-44D7-48F5-849B-C56EEF9070F6}" srcOrd="0" destOrd="0" parTransId="{C997F5BE-2042-4E9B-A687-6413390A73AA}" sibTransId="{275A276E-105B-4104-97AA-F6C41E61E68D}"/>
    <dgm:cxn modelId="{FD67588C-3066-4658-81A8-38A8BD91A475}" type="presParOf" srcId="{CEB014BE-9D8B-4860-BC82-0FEAED78F501}" destId="{B9ECE10B-C86C-4172-B62D-E94FAFA73FE5}" srcOrd="0" destOrd="0" presId="urn:microsoft.com/office/officeart/2018/2/layout/IconCircleList"/>
    <dgm:cxn modelId="{3935645F-5679-4426-9254-AD3F459E7706}" type="presParOf" srcId="{B9ECE10B-C86C-4172-B62D-E94FAFA73FE5}" destId="{3F07F78C-3E2D-4BAA-8EB8-1F68058A6243}" srcOrd="0" destOrd="0" presId="urn:microsoft.com/office/officeart/2018/2/layout/IconCircleList"/>
    <dgm:cxn modelId="{353198C4-FF60-4B07-98EB-ACD7DD26F6D7}" type="presParOf" srcId="{3F07F78C-3E2D-4BAA-8EB8-1F68058A6243}" destId="{1C2361EC-A176-4C5A-BCA4-28807B561C20}" srcOrd="0" destOrd="0" presId="urn:microsoft.com/office/officeart/2018/2/layout/IconCircleList"/>
    <dgm:cxn modelId="{1DE3BAB3-D6E3-4608-9F99-212AFE266575}" type="presParOf" srcId="{3F07F78C-3E2D-4BAA-8EB8-1F68058A6243}" destId="{33B6502E-16D0-4954-A6A2-25F9E70D781F}" srcOrd="1" destOrd="0" presId="urn:microsoft.com/office/officeart/2018/2/layout/IconCircleList"/>
    <dgm:cxn modelId="{855F2F04-F2E6-4427-9A55-56AF12FE4514}" type="presParOf" srcId="{3F07F78C-3E2D-4BAA-8EB8-1F68058A6243}" destId="{2F9C3826-3C83-4A83-99C0-713A120C0DC6}" srcOrd="2" destOrd="0" presId="urn:microsoft.com/office/officeart/2018/2/layout/IconCircleList"/>
    <dgm:cxn modelId="{F3D77937-F7F4-4BEE-A330-D886275C7849}" type="presParOf" srcId="{3F07F78C-3E2D-4BAA-8EB8-1F68058A6243}" destId="{31AFE9EC-E68F-4C1A-8D6F-9333D343C19C}" srcOrd="3" destOrd="0" presId="urn:microsoft.com/office/officeart/2018/2/layout/IconCircleList"/>
    <dgm:cxn modelId="{975F18FC-58C0-441C-8096-1BFB2B0F06C2}" type="presParOf" srcId="{B9ECE10B-C86C-4172-B62D-E94FAFA73FE5}" destId="{875C38F5-26C0-465D-9EF9-BFCD8BF36B19}" srcOrd="1" destOrd="0" presId="urn:microsoft.com/office/officeart/2018/2/layout/IconCircleList"/>
    <dgm:cxn modelId="{AAAB715B-169D-46F7-A0B4-616261B8D0B1}" type="presParOf" srcId="{B9ECE10B-C86C-4172-B62D-E94FAFA73FE5}" destId="{A3E49903-DA9C-4095-93BA-ABE310F4D714}" srcOrd="2" destOrd="0" presId="urn:microsoft.com/office/officeart/2018/2/layout/IconCircleList"/>
    <dgm:cxn modelId="{D72F372E-1280-45A8-91C3-8D33B54A99E9}" type="presParOf" srcId="{A3E49903-DA9C-4095-93BA-ABE310F4D714}" destId="{3B370277-7B29-4A25-AA2E-C2A6E0392D6F}" srcOrd="0" destOrd="0" presId="urn:microsoft.com/office/officeart/2018/2/layout/IconCircleList"/>
    <dgm:cxn modelId="{2BB44907-E3A4-4DEF-9E00-227E74AFF451}" type="presParOf" srcId="{A3E49903-DA9C-4095-93BA-ABE310F4D714}" destId="{BBCC46C7-021E-4883-AD9D-C22726133ADF}" srcOrd="1" destOrd="0" presId="urn:microsoft.com/office/officeart/2018/2/layout/IconCircleList"/>
    <dgm:cxn modelId="{7095F3F5-A1E6-4886-9CDB-6501FEECB2F6}" type="presParOf" srcId="{A3E49903-DA9C-4095-93BA-ABE310F4D714}" destId="{8267EAFC-9CC5-4B2E-89DC-8172253C4690}" srcOrd="2" destOrd="0" presId="urn:microsoft.com/office/officeart/2018/2/layout/IconCircleList"/>
    <dgm:cxn modelId="{210EC47A-8B5C-4407-B678-E5A8CB18DADF}" type="presParOf" srcId="{A3E49903-DA9C-4095-93BA-ABE310F4D714}" destId="{F7976004-704B-4CF3-9725-37D8C0CB357B}" srcOrd="3" destOrd="0" presId="urn:microsoft.com/office/officeart/2018/2/layout/IconCircleList"/>
    <dgm:cxn modelId="{0AF49374-612F-459B-8787-EB7284CE0FCD}" type="presParOf" srcId="{B9ECE10B-C86C-4172-B62D-E94FAFA73FE5}" destId="{CBCF0785-E3A4-48E6-A66B-79EA691660E2}" srcOrd="3" destOrd="0" presId="urn:microsoft.com/office/officeart/2018/2/layout/IconCircleList"/>
    <dgm:cxn modelId="{C272F743-70C0-4DCB-8A12-E979F4793349}" type="presParOf" srcId="{B9ECE10B-C86C-4172-B62D-E94FAFA73FE5}" destId="{3365BAA7-BAE4-4D47-9EFE-7E6143F6D35A}" srcOrd="4" destOrd="0" presId="urn:microsoft.com/office/officeart/2018/2/layout/IconCircleList"/>
    <dgm:cxn modelId="{053760B9-7E32-45C1-A7F2-232C665EC307}" type="presParOf" srcId="{3365BAA7-BAE4-4D47-9EFE-7E6143F6D35A}" destId="{0EAF713A-CF85-454E-88EE-B9111258FC36}" srcOrd="0" destOrd="0" presId="urn:microsoft.com/office/officeart/2018/2/layout/IconCircleList"/>
    <dgm:cxn modelId="{72CF22A1-E1FA-4128-A600-51B1EE7A84A1}" type="presParOf" srcId="{3365BAA7-BAE4-4D47-9EFE-7E6143F6D35A}" destId="{908D3288-CACA-4D1C-9978-893BD7AAAAEC}" srcOrd="1" destOrd="0" presId="urn:microsoft.com/office/officeart/2018/2/layout/IconCircleList"/>
    <dgm:cxn modelId="{F874BE5D-5B13-4650-9746-6A958726474D}" type="presParOf" srcId="{3365BAA7-BAE4-4D47-9EFE-7E6143F6D35A}" destId="{5C267F76-E03F-401B-989D-1E1D6BBE91AA}" srcOrd="2" destOrd="0" presId="urn:microsoft.com/office/officeart/2018/2/layout/IconCircleList"/>
    <dgm:cxn modelId="{60F9535D-A539-4391-969B-152045EA1B3F}" type="presParOf" srcId="{3365BAA7-BAE4-4D47-9EFE-7E6143F6D35A}" destId="{72886E74-8B87-473D-B8A8-E780B269DCD8}" srcOrd="3" destOrd="0" presId="urn:microsoft.com/office/officeart/2018/2/layout/IconCircleList"/>
    <dgm:cxn modelId="{16F6BCA9-5B79-4CFA-AB8B-A3E6B707B807}" type="presParOf" srcId="{B9ECE10B-C86C-4172-B62D-E94FAFA73FE5}" destId="{E5D8CF63-CA99-4F3D-ACEB-1B033159AE66}" srcOrd="5" destOrd="0" presId="urn:microsoft.com/office/officeart/2018/2/layout/IconCircleList"/>
    <dgm:cxn modelId="{5F516EF7-E6F7-4F17-A2B6-4D4ED924D568}" type="presParOf" srcId="{B9ECE10B-C86C-4172-B62D-E94FAFA73FE5}" destId="{550FDD28-02E1-4B81-901C-B50A612A28B4}" srcOrd="6" destOrd="0" presId="urn:microsoft.com/office/officeart/2018/2/layout/IconCircleList"/>
    <dgm:cxn modelId="{2D5970E4-3ED9-407C-9EF2-F327EC6F9052}" type="presParOf" srcId="{550FDD28-02E1-4B81-901C-B50A612A28B4}" destId="{8BFD0CAF-EE81-44DD-9B5A-584B338D7AAF}" srcOrd="0" destOrd="0" presId="urn:microsoft.com/office/officeart/2018/2/layout/IconCircleList"/>
    <dgm:cxn modelId="{5D74F0CC-CFB7-4349-8176-34A1F8231F8A}" type="presParOf" srcId="{550FDD28-02E1-4B81-901C-B50A612A28B4}" destId="{9778009F-12F8-4816-A918-AD329C5E238B}" srcOrd="1" destOrd="0" presId="urn:microsoft.com/office/officeart/2018/2/layout/IconCircleList"/>
    <dgm:cxn modelId="{82B68841-165D-4E51-A8ED-51D5EBD0F671}" type="presParOf" srcId="{550FDD28-02E1-4B81-901C-B50A612A28B4}" destId="{C19924EA-6122-474E-89CA-3AAB8BF969D0}" srcOrd="2" destOrd="0" presId="urn:microsoft.com/office/officeart/2018/2/layout/IconCircleList"/>
    <dgm:cxn modelId="{B07E7AA5-7236-4E05-80ED-338D8AD4C247}" type="presParOf" srcId="{550FDD28-02E1-4B81-901C-B50A612A28B4}" destId="{9E2F09DE-59A2-41EF-8AA0-C56ED592F6C1}" srcOrd="3" destOrd="0" presId="urn:microsoft.com/office/officeart/2018/2/layout/IconCircleList"/>
    <dgm:cxn modelId="{C977E639-1FCE-47E0-A173-1D5585B4C7E1}" type="presParOf" srcId="{B9ECE10B-C86C-4172-B62D-E94FAFA73FE5}" destId="{0F3AA8CC-9BF1-49A9-9631-1D4BC27351C8}" srcOrd="7" destOrd="0" presId="urn:microsoft.com/office/officeart/2018/2/layout/IconCircleList"/>
    <dgm:cxn modelId="{430E7E9B-2C2D-4FE3-99CD-9880B3140434}" type="presParOf" srcId="{B9ECE10B-C86C-4172-B62D-E94FAFA73FE5}" destId="{2FC14F30-162D-44A8-A61E-CE0929F54414}" srcOrd="8" destOrd="0" presId="urn:microsoft.com/office/officeart/2018/2/layout/IconCircleList"/>
    <dgm:cxn modelId="{6035A671-7240-4C64-999B-1CC7457A8B67}" type="presParOf" srcId="{2FC14F30-162D-44A8-A61E-CE0929F54414}" destId="{214355B5-44B1-4593-99D2-8BECD995F5B8}" srcOrd="0" destOrd="0" presId="urn:microsoft.com/office/officeart/2018/2/layout/IconCircleList"/>
    <dgm:cxn modelId="{B961BF04-6754-442E-8BD6-515845DDC3BB}" type="presParOf" srcId="{2FC14F30-162D-44A8-A61E-CE0929F54414}" destId="{D2ACF369-BA9C-4835-A555-777A7C2B810C}" srcOrd="1" destOrd="0" presId="urn:microsoft.com/office/officeart/2018/2/layout/IconCircleList"/>
    <dgm:cxn modelId="{C5765818-B12B-47B2-AD4B-ED5377D1F59A}" type="presParOf" srcId="{2FC14F30-162D-44A8-A61E-CE0929F54414}" destId="{F9F9842D-916A-417A-A407-B8AF669E0442}" srcOrd="2" destOrd="0" presId="urn:microsoft.com/office/officeart/2018/2/layout/IconCircleList"/>
    <dgm:cxn modelId="{10046D38-CB89-488C-BCB7-0B0F4585A7C5}" type="presParOf" srcId="{2FC14F30-162D-44A8-A61E-CE0929F54414}" destId="{CF66E466-21F8-4EE9-9937-036A354988E9}"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52424B-5782-4F78-A3DE-7DD01A8F9A51}">
      <dsp:nvSpPr>
        <dsp:cNvPr id="0" name=""/>
        <dsp:cNvSpPr/>
      </dsp:nvSpPr>
      <dsp:spPr>
        <a:xfrm>
          <a:off x="898829" y="288"/>
          <a:ext cx="1001496" cy="1001496"/>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303198-CB6D-4E07-824B-966C58EB7DE0}">
      <dsp:nvSpPr>
        <dsp:cNvPr id="0" name=""/>
        <dsp:cNvSpPr/>
      </dsp:nvSpPr>
      <dsp:spPr>
        <a:xfrm>
          <a:off x="1112262" y="213721"/>
          <a:ext cx="574628" cy="5746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A23A8C-2F8F-42F7-B64D-9BA543E8C6B1}">
      <dsp:nvSpPr>
        <dsp:cNvPr id="0" name=""/>
        <dsp:cNvSpPr/>
      </dsp:nvSpPr>
      <dsp:spPr>
        <a:xfrm>
          <a:off x="578678"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b="1" kern="1200"/>
            <a:t>Abstract</a:t>
          </a:r>
          <a:endParaRPr lang="en-US" sz="2000" kern="1200"/>
        </a:p>
      </dsp:txBody>
      <dsp:txXfrm>
        <a:off x="578678" y="1313725"/>
        <a:ext cx="1641796" cy="656718"/>
      </dsp:txXfrm>
    </dsp:sp>
    <dsp:sp modelId="{033CE6CD-ED42-49A2-8F8C-41449D599382}">
      <dsp:nvSpPr>
        <dsp:cNvPr id="0" name=""/>
        <dsp:cNvSpPr/>
      </dsp:nvSpPr>
      <dsp:spPr>
        <a:xfrm>
          <a:off x="2827940" y="288"/>
          <a:ext cx="1001496" cy="1001496"/>
        </a:xfrm>
        <a:prstGeom prst="round2DiagRect">
          <a:avLst>
            <a:gd name="adj1" fmla="val 29727"/>
            <a:gd name="adj2" fmla="val 0"/>
          </a:avLst>
        </a:prstGeom>
        <a:solidFill>
          <a:schemeClr val="accent5">
            <a:hueOff val="-1351709"/>
            <a:satOff val="-3484"/>
            <a:lumOff val="-2353"/>
            <a:alphaOff val="0"/>
          </a:schemeClr>
        </a:solidFill>
        <a:ln>
          <a:noFill/>
        </a:ln>
        <a:effectLst/>
      </dsp:spPr>
      <dsp:style>
        <a:lnRef idx="0">
          <a:scrgbClr r="0" g="0" b="0"/>
        </a:lnRef>
        <a:fillRef idx="1">
          <a:scrgbClr r="0" g="0" b="0"/>
        </a:fillRef>
        <a:effectRef idx="0">
          <a:scrgbClr r="0" g="0" b="0"/>
        </a:effectRef>
        <a:fontRef idx="minor"/>
      </dsp:style>
    </dsp:sp>
    <dsp:sp modelId="{BDFAEAFB-9C4F-4A14-9D81-5A788E404663}">
      <dsp:nvSpPr>
        <dsp:cNvPr id="0" name=""/>
        <dsp:cNvSpPr/>
      </dsp:nvSpPr>
      <dsp:spPr>
        <a:xfrm>
          <a:off x="3041374" y="213721"/>
          <a:ext cx="574628" cy="5746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762B14-8779-482B-B705-DC6DE37DA3BF}">
      <dsp:nvSpPr>
        <dsp:cNvPr id="0" name=""/>
        <dsp:cNvSpPr/>
      </dsp:nvSpPr>
      <dsp:spPr>
        <a:xfrm>
          <a:off x="2507790"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b="1" kern="1200"/>
            <a:t>Headquarter &amp; Protocol </a:t>
          </a:r>
          <a:endParaRPr lang="en-US" sz="2000" kern="1200"/>
        </a:p>
      </dsp:txBody>
      <dsp:txXfrm>
        <a:off x="2507790" y="1313725"/>
        <a:ext cx="1641796" cy="656718"/>
      </dsp:txXfrm>
    </dsp:sp>
    <dsp:sp modelId="{6DD422E7-0782-4421-B4A5-429D60F247B0}">
      <dsp:nvSpPr>
        <dsp:cNvPr id="0" name=""/>
        <dsp:cNvSpPr/>
      </dsp:nvSpPr>
      <dsp:spPr>
        <a:xfrm>
          <a:off x="4757051" y="288"/>
          <a:ext cx="1001496" cy="1001496"/>
        </a:xfrm>
        <a:prstGeom prst="round2DiagRect">
          <a:avLst>
            <a:gd name="adj1" fmla="val 29727"/>
            <a:gd name="adj2" fmla="val 0"/>
          </a:avLst>
        </a:prstGeom>
        <a:solidFill>
          <a:schemeClr val="accent5">
            <a:hueOff val="-2703417"/>
            <a:satOff val="-6968"/>
            <a:lumOff val="-4706"/>
            <a:alphaOff val="0"/>
          </a:schemeClr>
        </a:solidFill>
        <a:ln>
          <a:noFill/>
        </a:ln>
        <a:effectLst/>
      </dsp:spPr>
      <dsp:style>
        <a:lnRef idx="0">
          <a:scrgbClr r="0" g="0" b="0"/>
        </a:lnRef>
        <a:fillRef idx="1">
          <a:scrgbClr r="0" g="0" b="0"/>
        </a:fillRef>
        <a:effectRef idx="0">
          <a:scrgbClr r="0" g="0" b="0"/>
        </a:effectRef>
        <a:fontRef idx="minor"/>
      </dsp:style>
    </dsp:sp>
    <dsp:sp modelId="{E29D056D-D624-45B3-A2FB-F2B4EF3A0F73}">
      <dsp:nvSpPr>
        <dsp:cNvPr id="0" name=""/>
        <dsp:cNvSpPr/>
      </dsp:nvSpPr>
      <dsp:spPr>
        <a:xfrm>
          <a:off x="4970485" y="213721"/>
          <a:ext cx="574628" cy="5746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7BE7C8-B2A8-4F4C-813E-E7F3F8E0F23A}">
      <dsp:nvSpPr>
        <dsp:cNvPr id="0" name=""/>
        <dsp:cNvSpPr/>
      </dsp:nvSpPr>
      <dsp:spPr>
        <a:xfrm>
          <a:off x="4436901"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b="1" kern="1200"/>
            <a:t>Service provider </a:t>
          </a:r>
          <a:endParaRPr lang="en-US" sz="2000" kern="1200"/>
        </a:p>
      </dsp:txBody>
      <dsp:txXfrm>
        <a:off x="4436901" y="1313725"/>
        <a:ext cx="1641796" cy="656718"/>
      </dsp:txXfrm>
    </dsp:sp>
    <dsp:sp modelId="{0A44EDD1-CA7D-41F2-9574-A296ACFF4A68}">
      <dsp:nvSpPr>
        <dsp:cNvPr id="0" name=""/>
        <dsp:cNvSpPr/>
      </dsp:nvSpPr>
      <dsp:spPr>
        <a:xfrm>
          <a:off x="6686163" y="288"/>
          <a:ext cx="1001496" cy="1001496"/>
        </a:xfrm>
        <a:prstGeom prst="round2DiagRect">
          <a:avLst>
            <a:gd name="adj1" fmla="val 29727"/>
            <a:gd name="adj2" fmla="val 0"/>
          </a:avLst>
        </a:prstGeom>
        <a:solidFill>
          <a:schemeClr val="accent5">
            <a:hueOff val="-4055126"/>
            <a:satOff val="-10451"/>
            <a:lumOff val="-7059"/>
            <a:alphaOff val="0"/>
          </a:schemeClr>
        </a:solidFill>
        <a:ln>
          <a:noFill/>
        </a:ln>
        <a:effectLst/>
      </dsp:spPr>
      <dsp:style>
        <a:lnRef idx="0">
          <a:scrgbClr r="0" g="0" b="0"/>
        </a:lnRef>
        <a:fillRef idx="1">
          <a:scrgbClr r="0" g="0" b="0"/>
        </a:fillRef>
        <a:effectRef idx="0">
          <a:scrgbClr r="0" g="0" b="0"/>
        </a:effectRef>
        <a:fontRef idx="minor"/>
      </dsp:style>
    </dsp:sp>
    <dsp:sp modelId="{10583518-DAF0-4A12-8CFD-A2EA90F1BD84}">
      <dsp:nvSpPr>
        <dsp:cNvPr id="0" name=""/>
        <dsp:cNvSpPr/>
      </dsp:nvSpPr>
      <dsp:spPr>
        <a:xfrm>
          <a:off x="6899596" y="213721"/>
          <a:ext cx="574628" cy="5746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F7D44F-750C-47E7-B88B-9921CED1AE94}">
      <dsp:nvSpPr>
        <dsp:cNvPr id="0" name=""/>
        <dsp:cNvSpPr/>
      </dsp:nvSpPr>
      <dsp:spPr>
        <a:xfrm>
          <a:off x="6366012"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b="1" kern="1200"/>
            <a:t>Data Center.</a:t>
          </a:r>
          <a:endParaRPr lang="en-US" sz="2000" kern="1200"/>
        </a:p>
      </dsp:txBody>
      <dsp:txXfrm>
        <a:off x="6366012" y="1313725"/>
        <a:ext cx="1641796" cy="656718"/>
      </dsp:txXfrm>
    </dsp:sp>
    <dsp:sp modelId="{46ABF4E4-6968-4415-8B46-80BA5FAABFA7}">
      <dsp:nvSpPr>
        <dsp:cNvPr id="0" name=""/>
        <dsp:cNvSpPr/>
      </dsp:nvSpPr>
      <dsp:spPr>
        <a:xfrm>
          <a:off x="8615274" y="288"/>
          <a:ext cx="1001496" cy="1001496"/>
        </a:xfrm>
        <a:prstGeom prst="round2DiagRect">
          <a:avLst>
            <a:gd name="adj1" fmla="val 29727"/>
            <a:gd name="adj2" fmla="val 0"/>
          </a:avLst>
        </a:prstGeom>
        <a:solidFill>
          <a:schemeClr val="accent5">
            <a:hueOff val="-5406834"/>
            <a:satOff val="-13935"/>
            <a:lumOff val="-9412"/>
            <a:alphaOff val="0"/>
          </a:schemeClr>
        </a:solidFill>
        <a:ln>
          <a:noFill/>
        </a:ln>
        <a:effectLst/>
      </dsp:spPr>
      <dsp:style>
        <a:lnRef idx="0">
          <a:scrgbClr r="0" g="0" b="0"/>
        </a:lnRef>
        <a:fillRef idx="1">
          <a:scrgbClr r="0" g="0" b="0"/>
        </a:fillRef>
        <a:effectRef idx="0">
          <a:scrgbClr r="0" g="0" b="0"/>
        </a:effectRef>
        <a:fontRef idx="minor"/>
      </dsp:style>
    </dsp:sp>
    <dsp:sp modelId="{832A156D-6E8B-4384-9648-4673E644196B}">
      <dsp:nvSpPr>
        <dsp:cNvPr id="0" name=""/>
        <dsp:cNvSpPr/>
      </dsp:nvSpPr>
      <dsp:spPr>
        <a:xfrm>
          <a:off x="8828708" y="213721"/>
          <a:ext cx="574628" cy="57462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2BB1AC-DB1C-4263-AB40-728CCDE4985C}">
      <dsp:nvSpPr>
        <dsp:cNvPr id="0" name=""/>
        <dsp:cNvSpPr/>
      </dsp:nvSpPr>
      <dsp:spPr>
        <a:xfrm>
          <a:off x="8295124"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b="1" kern="1200"/>
            <a:t>Security Features.</a:t>
          </a:r>
          <a:endParaRPr lang="en-US" sz="2000" kern="1200"/>
        </a:p>
      </dsp:txBody>
      <dsp:txXfrm>
        <a:off x="8295124" y="1313725"/>
        <a:ext cx="1641796" cy="656718"/>
      </dsp:txXfrm>
    </dsp:sp>
    <dsp:sp modelId="{3E4FFB5E-9653-46AA-ADFC-2AC70EB76C03}">
      <dsp:nvSpPr>
        <dsp:cNvPr id="0" name=""/>
        <dsp:cNvSpPr/>
      </dsp:nvSpPr>
      <dsp:spPr>
        <a:xfrm>
          <a:off x="4757051" y="2380893"/>
          <a:ext cx="1001496" cy="1001496"/>
        </a:xfrm>
        <a:prstGeom prst="round2DiagRect">
          <a:avLst>
            <a:gd name="adj1" fmla="val 29727"/>
            <a:gd name="adj2" fmla="val 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dsp:style>
    </dsp:sp>
    <dsp:sp modelId="{1E6F0E79-833F-473F-ABC0-4BDD9CD7BFC0}">
      <dsp:nvSpPr>
        <dsp:cNvPr id="0" name=""/>
        <dsp:cNvSpPr/>
      </dsp:nvSpPr>
      <dsp:spPr>
        <a:xfrm>
          <a:off x="4970485" y="2594327"/>
          <a:ext cx="574628" cy="57462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4C242E-5E16-425E-A896-05C28171A2EE}">
      <dsp:nvSpPr>
        <dsp:cNvPr id="0" name=""/>
        <dsp:cNvSpPr/>
      </dsp:nvSpPr>
      <dsp:spPr>
        <a:xfrm>
          <a:off x="4436901" y="3694331"/>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a:t>FortiGate Firewall</a:t>
          </a:r>
        </a:p>
      </dsp:txBody>
      <dsp:txXfrm>
        <a:off x="4436901" y="3694331"/>
        <a:ext cx="1641796" cy="6567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01B789-F080-4547-8EE2-5FE84960666B}">
      <dsp:nvSpPr>
        <dsp:cNvPr id="0" name=""/>
        <dsp:cNvSpPr/>
      </dsp:nvSpPr>
      <dsp:spPr>
        <a:xfrm>
          <a:off x="0" y="707288"/>
          <a:ext cx="10515600" cy="13057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056361-7863-447D-B856-C602ADE38E98}">
      <dsp:nvSpPr>
        <dsp:cNvPr id="0" name=""/>
        <dsp:cNvSpPr/>
      </dsp:nvSpPr>
      <dsp:spPr>
        <a:xfrm>
          <a:off x="394993" y="1001085"/>
          <a:ext cx="718169" cy="7181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811D3B-CDBA-4447-8274-15058A71970D}">
      <dsp:nvSpPr>
        <dsp:cNvPr id="0" name=""/>
        <dsp:cNvSpPr/>
      </dsp:nvSpPr>
      <dsp:spPr>
        <a:xfrm>
          <a:off x="1508156" y="707288"/>
          <a:ext cx="9007443" cy="1305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93" tIns="138193" rIns="138193" bIns="138193" numCol="1" spcCol="1270" anchor="ctr" anchorCtr="0">
          <a:noAutofit/>
        </a:bodyPr>
        <a:lstStyle/>
        <a:p>
          <a:pPr marL="0" lvl="0" indent="0" algn="l" defTabSz="622300">
            <a:lnSpc>
              <a:spcPct val="100000"/>
            </a:lnSpc>
            <a:spcBef>
              <a:spcPct val="0"/>
            </a:spcBef>
            <a:spcAft>
              <a:spcPct val="35000"/>
            </a:spcAft>
            <a:buNone/>
          </a:pPr>
          <a:r>
            <a:rPr lang="en-GB" sz="1400" kern="1200"/>
            <a:t>Our project main idea is to build a network infrastructure suitable to maintain traffic between departments on a different sites , how they connect together, and how clients can connect to this network and benefit from the enterprise services by optimizing the network to be in its full functionality, putting in mind security concerns using the most recent security policies using </a:t>
          </a:r>
          <a:r>
            <a:rPr lang="en-GB" sz="1400" b="1" kern="1200"/>
            <a:t>Fortigate</a:t>
          </a:r>
          <a:r>
            <a:rPr lang="en-GB" sz="1400" kern="1200"/>
            <a:t>(from </a:t>
          </a:r>
          <a:r>
            <a:rPr lang="en-GB" sz="1400" b="1" kern="1200"/>
            <a:t>Fortinet</a:t>
          </a:r>
          <a:r>
            <a:rPr lang="en-GB" sz="1400" kern="1200"/>
            <a:t>) Firewall ,and applying it using a simulation software and </a:t>
          </a:r>
          <a:r>
            <a:rPr lang="en-GB" sz="1400" b="1" kern="1200"/>
            <a:t>VMs</a:t>
          </a:r>
          <a:r>
            <a:rPr lang="en-GB" sz="1400" kern="1200"/>
            <a:t> to apply the Idea.</a:t>
          </a:r>
          <a:endParaRPr lang="en-US" sz="1400" kern="1200"/>
        </a:p>
      </dsp:txBody>
      <dsp:txXfrm>
        <a:off x="1508156" y="707288"/>
        <a:ext cx="9007443" cy="1305763"/>
      </dsp:txXfrm>
    </dsp:sp>
    <dsp:sp modelId="{7B428435-7900-4C7C-B738-CA1557E41F65}">
      <dsp:nvSpPr>
        <dsp:cNvPr id="0" name=""/>
        <dsp:cNvSpPr/>
      </dsp:nvSpPr>
      <dsp:spPr>
        <a:xfrm>
          <a:off x="0" y="2331540"/>
          <a:ext cx="10515600" cy="13057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3AC15B-4EB7-4479-94E9-94D1937C192C}">
      <dsp:nvSpPr>
        <dsp:cNvPr id="0" name=""/>
        <dsp:cNvSpPr/>
      </dsp:nvSpPr>
      <dsp:spPr>
        <a:xfrm>
          <a:off x="394993" y="2633289"/>
          <a:ext cx="718169" cy="7181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D71B5C-A492-4AED-8129-158ABC74AEFA}">
      <dsp:nvSpPr>
        <dsp:cNvPr id="0" name=""/>
        <dsp:cNvSpPr/>
      </dsp:nvSpPr>
      <dsp:spPr>
        <a:xfrm>
          <a:off x="1508156" y="2339492"/>
          <a:ext cx="9007443" cy="1305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93" tIns="138193" rIns="138193" bIns="138193" numCol="1" spcCol="1270" anchor="ctr" anchorCtr="0">
          <a:noAutofit/>
        </a:bodyPr>
        <a:lstStyle/>
        <a:p>
          <a:pPr marL="0" lvl="0" indent="0" algn="l" defTabSz="622300">
            <a:lnSpc>
              <a:spcPct val="100000"/>
            </a:lnSpc>
            <a:spcBef>
              <a:spcPct val="0"/>
            </a:spcBef>
            <a:spcAft>
              <a:spcPct val="35000"/>
            </a:spcAft>
            <a:buNone/>
          </a:pPr>
          <a:r>
            <a:rPr lang="en-GB" sz="1400" kern="1200"/>
            <a:t>In order to make things clear we assumed that we have 2 branches of </a:t>
          </a:r>
          <a:r>
            <a:rPr lang="en-GB" sz="1400" b="1" kern="1200"/>
            <a:t>CIB</a:t>
          </a:r>
          <a:r>
            <a:rPr lang="en-GB" sz="1400" kern="1200"/>
            <a:t> bank one on </a:t>
          </a:r>
          <a:r>
            <a:rPr lang="en-GB" sz="1400" b="1" kern="1200"/>
            <a:t>Cairo</a:t>
          </a:r>
          <a:r>
            <a:rPr lang="en-GB" sz="1400" kern="1200"/>
            <a:t> and the other in </a:t>
          </a:r>
          <a:r>
            <a:rPr lang="en-GB" sz="1400" b="1" kern="1200"/>
            <a:t>Alexandria</a:t>
          </a:r>
          <a:r>
            <a:rPr lang="en-GB" sz="1400" kern="1200"/>
            <a:t> , and they wish to connect to each other , so we provided it with the right protocols and infrastructure needed to make that connection reliable throw the whole session</a:t>
          </a:r>
          <a:endParaRPr lang="en-US" sz="1400" kern="1200"/>
        </a:p>
      </dsp:txBody>
      <dsp:txXfrm>
        <a:off x="1508156" y="2339492"/>
        <a:ext cx="9007443" cy="130576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5494EE-31D4-4F6D-A626-12641A06CDEE}">
      <dsp:nvSpPr>
        <dsp:cNvPr id="0" name=""/>
        <dsp:cNvSpPr/>
      </dsp:nvSpPr>
      <dsp:spPr>
        <a:xfrm>
          <a:off x="415130" y="0"/>
          <a:ext cx="4351338" cy="4351338"/>
        </a:xfrm>
        <a:prstGeom prst="diamond">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B54FAB-FD12-4E18-9AA7-983CA9FB601C}">
      <dsp:nvSpPr>
        <dsp:cNvPr id="0" name=""/>
        <dsp:cNvSpPr/>
      </dsp:nvSpPr>
      <dsp:spPr>
        <a:xfrm>
          <a:off x="828508" y="413377"/>
          <a:ext cx="1697021" cy="1697021"/>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Route reflector neighborship ( RR )</a:t>
          </a:r>
        </a:p>
      </dsp:txBody>
      <dsp:txXfrm>
        <a:off x="911350" y="496219"/>
        <a:ext cx="1531337" cy="1531337"/>
      </dsp:txXfrm>
    </dsp:sp>
    <dsp:sp modelId="{90AAF8E7-E87C-438C-949B-28740F588A16}">
      <dsp:nvSpPr>
        <dsp:cNvPr id="0" name=""/>
        <dsp:cNvSpPr/>
      </dsp:nvSpPr>
      <dsp:spPr>
        <a:xfrm>
          <a:off x="2656070" y="413377"/>
          <a:ext cx="1697021" cy="1697021"/>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Provider edge neighborship ( Client )</a:t>
          </a:r>
        </a:p>
      </dsp:txBody>
      <dsp:txXfrm>
        <a:off x="2738912" y="496219"/>
        <a:ext cx="1531337" cy="1531337"/>
      </dsp:txXfrm>
    </dsp:sp>
    <dsp:sp modelId="{4E16F735-E8AD-4AD3-9E66-0C6BA94BA6F6}">
      <dsp:nvSpPr>
        <dsp:cNvPr id="0" name=""/>
        <dsp:cNvSpPr/>
      </dsp:nvSpPr>
      <dsp:spPr>
        <a:xfrm>
          <a:off x="828508" y="2240939"/>
          <a:ext cx="1697021" cy="1697021"/>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RR cluster ID</a:t>
          </a:r>
        </a:p>
      </dsp:txBody>
      <dsp:txXfrm>
        <a:off x="911350" y="2323781"/>
        <a:ext cx="1531337" cy="1531337"/>
      </dsp:txXfrm>
    </dsp:sp>
    <dsp:sp modelId="{93589E08-1075-48BA-ABC8-ABDB5310439D}">
      <dsp:nvSpPr>
        <dsp:cNvPr id="0" name=""/>
        <dsp:cNvSpPr/>
      </dsp:nvSpPr>
      <dsp:spPr>
        <a:xfrm>
          <a:off x="2656070" y="2240939"/>
          <a:ext cx="1697021" cy="1697021"/>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Originator ID</a:t>
          </a:r>
        </a:p>
      </dsp:txBody>
      <dsp:txXfrm>
        <a:off x="2738912" y="2323781"/>
        <a:ext cx="1531337" cy="153133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DA8B9D-98A3-46F3-9746-B00FE529D535}">
      <dsp:nvSpPr>
        <dsp:cNvPr id="0" name=""/>
        <dsp:cNvSpPr/>
      </dsp:nvSpPr>
      <dsp:spPr>
        <a:xfrm>
          <a:off x="0" y="2277"/>
          <a:ext cx="5878512" cy="11540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DF1CAB-6031-4786-A633-889770B062B8}">
      <dsp:nvSpPr>
        <dsp:cNvPr id="0" name=""/>
        <dsp:cNvSpPr/>
      </dsp:nvSpPr>
      <dsp:spPr>
        <a:xfrm>
          <a:off x="349107" y="261943"/>
          <a:ext cx="634740" cy="6347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9FE8E7-450C-47C0-9EA8-FFFCFA875131}">
      <dsp:nvSpPr>
        <dsp:cNvPr id="0" name=""/>
        <dsp:cNvSpPr/>
      </dsp:nvSpPr>
      <dsp:spPr>
        <a:xfrm>
          <a:off x="1332954" y="2277"/>
          <a:ext cx="2645330" cy="1154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139" tIns="122139" rIns="122139" bIns="122139" numCol="1" spcCol="1270" anchor="ctr" anchorCtr="0">
          <a:noAutofit/>
        </a:bodyPr>
        <a:lstStyle/>
        <a:p>
          <a:pPr marL="0" lvl="0" indent="0" algn="l" defTabSz="977900">
            <a:lnSpc>
              <a:spcPct val="100000"/>
            </a:lnSpc>
            <a:spcBef>
              <a:spcPct val="0"/>
            </a:spcBef>
            <a:spcAft>
              <a:spcPct val="35000"/>
            </a:spcAft>
            <a:buNone/>
          </a:pPr>
          <a:r>
            <a:rPr lang="en-US" sz="2200" kern="1200"/>
            <a:t>Verify</a:t>
          </a:r>
        </a:p>
      </dsp:txBody>
      <dsp:txXfrm>
        <a:off x="1332954" y="2277"/>
        <a:ext cx="2645330" cy="1154072"/>
      </dsp:txXfrm>
    </dsp:sp>
    <dsp:sp modelId="{CCE8E650-2DAA-4A17-97AF-F7B3D0F725B5}">
      <dsp:nvSpPr>
        <dsp:cNvPr id="0" name=""/>
        <dsp:cNvSpPr/>
      </dsp:nvSpPr>
      <dsp:spPr>
        <a:xfrm>
          <a:off x="3978284" y="2277"/>
          <a:ext cx="1900227" cy="1154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139" tIns="122139" rIns="122139" bIns="122139" numCol="1" spcCol="1270" anchor="ctr" anchorCtr="0">
          <a:noAutofit/>
        </a:bodyPr>
        <a:lstStyle/>
        <a:p>
          <a:pPr marL="0" lvl="0" indent="0" algn="l" defTabSz="577850">
            <a:lnSpc>
              <a:spcPct val="100000"/>
            </a:lnSpc>
            <a:spcBef>
              <a:spcPct val="0"/>
            </a:spcBef>
            <a:spcAft>
              <a:spcPct val="35000"/>
            </a:spcAft>
            <a:buNone/>
          </a:pPr>
          <a:r>
            <a:rPr lang="en-US" sz="1300" kern="1200"/>
            <a:t>BGP peering : show ip bgp summary </a:t>
          </a:r>
        </a:p>
      </dsp:txBody>
      <dsp:txXfrm>
        <a:off x="3978284" y="2277"/>
        <a:ext cx="1900227" cy="1154072"/>
      </dsp:txXfrm>
    </dsp:sp>
    <dsp:sp modelId="{9231D761-1B82-46C7-95E5-39253EBD7EDB}">
      <dsp:nvSpPr>
        <dsp:cNvPr id="0" name=""/>
        <dsp:cNvSpPr/>
      </dsp:nvSpPr>
      <dsp:spPr>
        <a:xfrm>
          <a:off x="0" y="1444868"/>
          <a:ext cx="5878512" cy="11540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A14C8C-DB9C-4FD9-A6FE-1540F0167CEE}">
      <dsp:nvSpPr>
        <dsp:cNvPr id="0" name=""/>
        <dsp:cNvSpPr/>
      </dsp:nvSpPr>
      <dsp:spPr>
        <a:xfrm>
          <a:off x="349107" y="1704534"/>
          <a:ext cx="634740" cy="6347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625238-A140-4B41-8A4C-8396C2876B52}">
      <dsp:nvSpPr>
        <dsp:cNvPr id="0" name=""/>
        <dsp:cNvSpPr/>
      </dsp:nvSpPr>
      <dsp:spPr>
        <a:xfrm>
          <a:off x="1332954" y="1444868"/>
          <a:ext cx="2645330" cy="1154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139" tIns="122139" rIns="122139" bIns="122139" numCol="1" spcCol="1270" anchor="ctr" anchorCtr="0">
          <a:noAutofit/>
        </a:bodyPr>
        <a:lstStyle/>
        <a:p>
          <a:pPr marL="0" lvl="0" indent="0" algn="l" defTabSz="977900">
            <a:lnSpc>
              <a:spcPct val="100000"/>
            </a:lnSpc>
            <a:spcBef>
              <a:spcPct val="0"/>
            </a:spcBef>
            <a:spcAft>
              <a:spcPct val="35000"/>
            </a:spcAft>
            <a:buNone/>
          </a:pPr>
          <a:r>
            <a:rPr lang="en-US" sz="2200" kern="1200"/>
            <a:t>Verify</a:t>
          </a:r>
        </a:p>
      </dsp:txBody>
      <dsp:txXfrm>
        <a:off x="1332954" y="1444868"/>
        <a:ext cx="2645330" cy="1154072"/>
      </dsp:txXfrm>
    </dsp:sp>
    <dsp:sp modelId="{4E4CBAAF-5014-4546-A9DD-A0BDCEDB1499}">
      <dsp:nvSpPr>
        <dsp:cNvPr id="0" name=""/>
        <dsp:cNvSpPr/>
      </dsp:nvSpPr>
      <dsp:spPr>
        <a:xfrm>
          <a:off x="3978284" y="1444868"/>
          <a:ext cx="1900227" cy="1154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139" tIns="122139" rIns="122139" bIns="122139" numCol="1" spcCol="1270" anchor="ctr" anchorCtr="0">
          <a:noAutofit/>
        </a:bodyPr>
        <a:lstStyle/>
        <a:p>
          <a:pPr marL="0" lvl="0" indent="0" algn="l" defTabSz="577850">
            <a:lnSpc>
              <a:spcPct val="100000"/>
            </a:lnSpc>
            <a:spcBef>
              <a:spcPct val="0"/>
            </a:spcBef>
            <a:spcAft>
              <a:spcPct val="35000"/>
            </a:spcAft>
            <a:buNone/>
          </a:pPr>
          <a:r>
            <a:rPr lang="en-US" sz="1300" kern="1200"/>
            <a:t>BGP Routes : show ip bgp</a:t>
          </a:r>
        </a:p>
      </dsp:txBody>
      <dsp:txXfrm>
        <a:off x="3978284" y="1444868"/>
        <a:ext cx="1900227" cy="1154072"/>
      </dsp:txXfrm>
    </dsp:sp>
    <dsp:sp modelId="{C2B62B16-BC90-4B6A-B1F0-8CF97F48A468}">
      <dsp:nvSpPr>
        <dsp:cNvPr id="0" name=""/>
        <dsp:cNvSpPr/>
      </dsp:nvSpPr>
      <dsp:spPr>
        <a:xfrm>
          <a:off x="0" y="2887459"/>
          <a:ext cx="5878512" cy="11540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9B74A9-B06F-4E64-935E-DCBA07334358}">
      <dsp:nvSpPr>
        <dsp:cNvPr id="0" name=""/>
        <dsp:cNvSpPr/>
      </dsp:nvSpPr>
      <dsp:spPr>
        <a:xfrm>
          <a:off x="349107" y="3147125"/>
          <a:ext cx="634740" cy="6347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5FE546-DC23-4D1A-BDC1-57447C03F8BF}">
      <dsp:nvSpPr>
        <dsp:cNvPr id="0" name=""/>
        <dsp:cNvSpPr/>
      </dsp:nvSpPr>
      <dsp:spPr>
        <a:xfrm>
          <a:off x="1332954" y="2887459"/>
          <a:ext cx="2645330" cy="1154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139" tIns="122139" rIns="122139" bIns="122139" numCol="1" spcCol="1270" anchor="ctr" anchorCtr="0">
          <a:noAutofit/>
        </a:bodyPr>
        <a:lstStyle/>
        <a:p>
          <a:pPr marL="0" lvl="0" indent="0" algn="l" defTabSz="977900">
            <a:lnSpc>
              <a:spcPct val="100000"/>
            </a:lnSpc>
            <a:spcBef>
              <a:spcPct val="0"/>
            </a:spcBef>
            <a:spcAft>
              <a:spcPct val="35000"/>
            </a:spcAft>
            <a:buNone/>
          </a:pPr>
          <a:r>
            <a:rPr lang="en-US" sz="2200" kern="1200"/>
            <a:t>Verify</a:t>
          </a:r>
        </a:p>
      </dsp:txBody>
      <dsp:txXfrm>
        <a:off x="1332954" y="2887459"/>
        <a:ext cx="2645330" cy="1154072"/>
      </dsp:txXfrm>
    </dsp:sp>
    <dsp:sp modelId="{C53D811F-F731-43FA-9086-9CA6428E37B9}">
      <dsp:nvSpPr>
        <dsp:cNvPr id="0" name=""/>
        <dsp:cNvSpPr/>
      </dsp:nvSpPr>
      <dsp:spPr>
        <a:xfrm>
          <a:off x="3978284" y="2887459"/>
          <a:ext cx="1900227" cy="1154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139" tIns="122139" rIns="122139" bIns="122139" numCol="1" spcCol="1270" anchor="ctr" anchorCtr="0">
          <a:noAutofit/>
        </a:bodyPr>
        <a:lstStyle/>
        <a:p>
          <a:pPr marL="0" lvl="0" indent="0" algn="l" defTabSz="577850">
            <a:lnSpc>
              <a:spcPct val="100000"/>
            </a:lnSpc>
            <a:spcBef>
              <a:spcPct val="0"/>
            </a:spcBef>
            <a:spcAft>
              <a:spcPct val="35000"/>
            </a:spcAft>
            <a:buNone/>
          </a:pPr>
          <a:r>
            <a:rPr lang="en-US" sz="1300" kern="1200"/>
            <a:t>MP-BGP Configuration: show bgp vpnv4 unicast all summary</a:t>
          </a:r>
        </a:p>
      </dsp:txBody>
      <dsp:txXfrm>
        <a:off x="3978284" y="2887459"/>
        <a:ext cx="1900227" cy="1154072"/>
      </dsp:txXfrm>
    </dsp:sp>
    <dsp:sp modelId="{14E8D9F2-4888-429E-AE22-37ABB38AB8D2}">
      <dsp:nvSpPr>
        <dsp:cNvPr id="0" name=""/>
        <dsp:cNvSpPr/>
      </dsp:nvSpPr>
      <dsp:spPr>
        <a:xfrm>
          <a:off x="0" y="4330050"/>
          <a:ext cx="5878512" cy="11540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B8660A-4571-4CC9-8BCE-B1583BABE5C1}">
      <dsp:nvSpPr>
        <dsp:cNvPr id="0" name=""/>
        <dsp:cNvSpPr/>
      </dsp:nvSpPr>
      <dsp:spPr>
        <a:xfrm>
          <a:off x="349107" y="4589716"/>
          <a:ext cx="634740" cy="63474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730E17-60E9-4AAE-80C8-8BE095222B2F}">
      <dsp:nvSpPr>
        <dsp:cNvPr id="0" name=""/>
        <dsp:cNvSpPr/>
      </dsp:nvSpPr>
      <dsp:spPr>
        <a:xfrm>
          <a:off x="1332954" y="4330050"/>
          <a:ext cx="2645330" cy="1154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139" tIns="122139" rIns="122139" bIns="122139" numCol="1" spcCol="1270" anchor="ctr" anchorCtr="0">
          <a:noAutofit/>
        </a:bodyPr>
        <a:lstStyle/>
        <a:p>
          <a:pPr marL="0" lvl="0" indent="0" algn="l" defTabSz="977900">
            <a:lnSpc>
              <a:spcPct val="100000"/>
            </a:lnSpc>
            <a:spcBef>
              <a:spcPct val="0"/>
            </a:spcBef>
            <a:spcAft>
              <a:spcPct val="35000"/>
            </a:spcAft>
            <a:buNone/>
          </a:pPr>
          <a:r>
            <a:rPr lang="en-US" sz="2200" kern="1200"/>
            <a:t>Verify</a:t>
          </a:r>
        </a:p>
      </dsp:txBody>
      <dsp:txXfrm>
        <a:off x="1332954" y="4330050"/>
        <a:ext cx="2645330" cy="1154072"/>
      </dsp:txXfrm>
    </dsp:sp>
    <dsp:sp modelId="{0BF54656-021D-490F-B57E-C1C807FE8E5F}">
      <dsp:nvSpPr>
        <dsp:cNvPr id="0" name=""/>
        <dsp:cNvSpPr/>
      </dsp:nvSpPr>
      <dsp:spPr>
        <a:xfrm>
          <a:off x="3978284" y="4330050"/>
          <a:ext cx="1900227" cy="1154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139" tIns="122139" rIns="122139" bIns="122139" numCol="1" spcCol="1270" anchor="ctr" anchorCtr="0">
          <a:noAutofit/>
        </a:bodyPr>
        <a:lstStyle/>
        <a:p>
          <a:pPr marL="0" lvl="0" indent="0" algn="l" defTabSz="577850">
            <a:lnSpc>
              <a:spcPct val="100000"/>
            </a:lnSpc>
            <a:spcBef>
              <a:spcPct val="0"/>
            </a:spcBef>
            <a:spcAft>
              <a:spcPct val="35000"/>
            </a:spcAft>
            <a:buNone/>
          </a:pPr>
          <a:r>
            <a:rPr lang="en-US" sz="1300" kern="1200"/>
            <a:t>MPLS Configuration: show mpls forwarding-table</a:t>
          </a:r>
        </a:p>
      </dsp:txBody>
      <dsp:txXfrm>
        <a:off x="3978284" y="4330050"/>
        <a:ext cx="1900227" cy="115407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2361EC-A176-4C5A-BCA4-28807B561C20}">
      <dsp:nvSpPr>
        <dsp:cNvPr id="0" name=""/>
        <dsp:cNvSpPr/>
      </dsp:nvSpPr>
      <dsp:spPr>
        <a:xfrm>
          <a:off x="82613" y="908559"/>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B6502E-16D0-4954-A6A2-25F9E70D781F}">
      <dsp:nvSpPr>
        <dsp:cNvPr id="0" name=""/>
        <dsp:cNvSpPr/>
      </dsp:nvSpPr>
      <dsp:spPr>
        <a:xfrm>
          <a:off x="271034" y="1096980"/>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AFE9EC-E68F-4C1A-8D6F-9333D343C19C}">
      <dsp:nvSpPr>
        <dsp:cNvPr id="0" name=""/>
        <dsp:cNvSpPr/>
      </dsp:nvSpPr>
      <dsp:spPr>
        <a:xfrm>
          <a:off x="1172126"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u="sng" kern="1200"/>
            <a:t>What’s a firewall</a:t>
          </a:r>
          <a:r>
            <a:rPr lang="ar-EG" sz="2400" u="sng" kern="1200"/>
            <a:t> </a:t>
          </a:r>
          <a:r>
            <a:rPr lang="en-US" sz="2400" u="sng" kern="1200"/>
            <a:t>?</a:t>
          </a:r>
          <a:endParaRPr lang="en-US" sz="2400" kern="1200"/>
        </a:p>
      </dsp:txBody>
      <dsp:txXfrm>
        <a:off x="1172126" y="908559"/>
        <a:ext cx="2114937" cy="897246"/>
      </dsp:txXfrm>
    </dsp:sp>
    <dsp:sp modelId="{3B370277-7B29-4A25-AA2E-C2A6E0392D6F}">
      <dsp:nvSpPr>
        <dsp:cNvPr id="0" name=""/>
        <dsp:cNvSpPr/>
      </dsp:nvSpPr>
      <dsp:spPr>
        <a:xfrm>
          <a:off x="3655575" y="908559"/>
          <a:ext cx="897246" cy="897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CC46C7-021E-4883-AD9D-C22726133ADF}">
      <dsp:nvSpPr>
        <dsp:cNvPr id="0" name=""/>
        <dsp:cNvSpPr/>
      </dsp:nvSpPr>
      <dsp:spPr>
        <a:xfrm>
          <a:off x="3843996" y="1096980"/>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976004-704B-4CF3-9725-37D8C0CB357B}">
      <dsp:nvSpPr>
        <dsp:cNvPr id="0" name=""/>
        <dsp:cNvSpPr/>
      </dsp:nvSpPr>
      <dsp:spPr>
        <a:xfrm>
          <a:off x="4745088"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Hardware firewalls</a:t>
          </a:r>
        </a:p>
      </dsp:txBody>
      <dsp:txXfrm>
        <a:off x="4745088" y="908559"/>
        <a:ext cx="2114937" cy="897246"/>
      </dsp:txXfrm>
    </dsp:sp>
    <dsp:sp modelId="{0EAF713A-CF85-454E-88EE-B9111258FC36}">
      <dsp:nvSpPr>
        <dsp:cNvPr id="0" name=""/>
        <dsp:cNvSpPr/>
      </dsp:nvSpPr>
      <dsp:spPr>
        <a:xfrm>
          <a:off x="7228536" y="908559"/>
          <a:ext cx="897246" cy="897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8D3288-CACA-4D1C-9978-893BD7AAAAEC}">
      <dsp:nvSpPr>
        <dsp:cNvPr id="0" name=""/>
        <dsp:cNvSpPr/>
      </dsp:nvSpPr>
      <dsp:spPr>
        <a:xfrm>
          <a:off x="7416958" y="1096980"/>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886E74-8B87-473D-B8A8-E780B269DCD8}">
      <dsp:nvSpPr>
        <dsp:cNvPr id="0" name=""/>
        <dsp:cNvSpPr/>
      </dsp:nvSpPr>
      <dsp:spPr>
        <a:xfrm>
          <a:off x="8318049"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Software firewalls</a:t>
          </a:r>
        </a:p>
      </dsp:txBody>
      <dsp:txXfrm>
        <a:off x="8318049" y="908559"/>
        <a:ext cx="2114937" cy="897246"/>
      </dsp:txXfrm>
    </dsp:sp>
    <dsp:sp modelId="{8BFD0CAF-EE81-44DD-9B5A-584B338D7AAF}">
      <dsp:nvSpPr>
        <dsp:cNvPr id="0" name=""/>
        <dsp:cNvSpPr/>
      </dsp:nvSpPr>
      <dsp:spPr>
        <a:xfrm>
          <a:off x="82613" y="2545532"/>
          <a:ext cx="897246" cy="89724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78009F-12F8-4816-A918-AD329C5E238B}">
      <dsp:nvSpPr>
        <dsp:cNvPr id="0" name=""/>
        <dsp:cNvSpPr/>
      </dsp:nvSpPr>
      <dsp:spPr>
        <a:xfrm>
          <a:off x="271034" y="2733954"/>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2F09DE-59A2-41EF-8AA0-C56ED592F6C1}">
      <dsp:nvSpPr>
        <dsp:cNvPr id="0" name=""/>
        <dsp:cNvSpPr/>
      </dsp:nvSpPr>
      <dsp:spPr>
        <a:xfrm>
          <a:off x="1172126"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u="sng" kern="1200"/>
            <a:t>Next generation Firewall</a:t>
          </a:r>
          <a:endParaRPr lang="en-US" sz="2400" kern="1200"/>
        </a:p>
      </dsp:txBody>
      <dsp:txXfrm>
        <a:off x="1172126" y="2545532"/>
        <a:ext cx="2114937" cy="897246"/>
      </dsp:txXfrm>
    </dsp:sp>
    <dsp:sp modelId="{214355B5-44B1-4593-99D2-8BECD995F5B8}">
      <dsp:nvSpPr>
        <dsp:cNvPr id="0" name=""/>
        <dsp:cNvSpPr/>
      </dsp:nvSpPr>
      <dsp:spPr>
        <a:xfrm>
          <a:off x="3655575" y="2545532"/>
          <a:ext cx="897246" cy="89724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ACF369-BA9C-4835-A555-777A7C2B810C}">
      <dsp:nvSpPr>
        <dsp:cNvPr id="0" name=""/>
        <dsp:cNvSpPr/>
      </dsp:nvSpPr>
      <dsp:spPr>
        <a:xfrm>
          <a:off x="3843996" y="2733954"/>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66E466-21F8-4EE9-9937-036A354988E9}">
      <dsp:nvSpPr>
        <dsp:cNvPr id="0" name=""/>
        <dsp:cNvSpPr/>
      </dsp:nvSpPr>
      <dsp:spPr>
        <a:xfrm>
          <a:off x="4745088"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u="sng" kern="1200"/>
            <a:t>Why FortiGate ?</a:t>
          </a:r>
          <a:endParaRPr lang="en-US" sz="2400" kern="1200"/>
        </a:p>
      </dsp:txBody>
      <dsp:txXfrm>
        <a:off x="4745088" y="2545532"/>
        <a:ext cx="2114937" cy="897246"/>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04186-96FA-3151-1F08-98BC27D635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4694A55-6E8A-F5EC-3D8B-BAD23ED197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ED8E7D1-E44F-5856-79C3-CF4DAB5816C0}"/>
              </a:ext>
            </a:extLst>
          </p:cNvPr>
          <p:cNvSpPr>
            <a:spLocks noGrp="1"/>
          </p:cNvSpPr>
          <p:nvPr>
            <p:ph type="dt" sz="half" idx="10"/>
          </p:nvPr>
        </p:nvSpPr>
        <p:spPr/>
        <p:txBody>
          <a:bodyPr/>
          <a:lstStyle/>
          <a:p>
            <a:fld id="{999A8DD2-C443-44AD-85B3-4CE72B962C5F}" type="datetimeFigureOut">
              <a:rPr lang="en-US" smtClean="0"/>
              <a:t>7/13/2023</a:t>
            </a:fld>
            <a:endParaRPr lang="en-US"/>
          </a:p>
        </p:txBody>
      </p:sp>
      <p:sp>
        <p:nvSpPr>
          <p:cNvPr id="5" name="Footer Placeholder 4">
            <a:extLst>
              <a:ext uri="{FF2B5EF4-FFF2-40B4-BE49-F238E27FC236}">
                <a16:creationId xmlns:a16="http://schemas.microsoft.com/office/drawing/2014/main" id="{5355702B-8A44-170D-E8D4-52AD7F3EE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C7F92A-A0D6-8EB5-7744-AB71A060A4E3}"/>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85309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F4A32-8D4D-CB1F-C4E1-77F0838BD5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0BE57C6-4191-6715-8AAA-B76F1D07F3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FA2369-8E15-90B9-3BF9-82ADADADF88A}"/>
              </a:ext>
            </a:extLst>
          </p:cNvPr>
          <p:cNvSpPr>
            <a:spLocks noGrp="1"/>
          </p:cNvSpPr>
          <p:nvPr>
            <p:ph type="dt" sz="half" idx="10"/>
          </p:nvPr>
        </p:nvSpPr>
        <p:spPr/>
        <p:txBody>
          <a:bodyPr/>
          <a:lstStyle/>
          <a:p>
            <a:fld id="{999A8DD2-C443-44AD-85B3-4CE72B962C5F}" type="datetimeFigureOut">
              <a:rPr lang="en-US" smtClean="0"/>
              <a:t>7/13/2023</a:t>
            </a:fld>
            <a:endParaRPr lang="en-US"/>
          </a:p>
        </p:txBody>
      </p:sp>
      <p:sp>
        <p:nvSpPr>
          <p:cNvPr id="5" name="Footer Placeholder 4">
            <a:extLst>
              <a:ext uri="{FF2B5EF4-FFF2-40B4-BE49-F238E27FC236}">
                <a16:creationId xmlns:a16="http://schemas.microsoft.com/office/drawing/2014/main" id="{A313197B-EAF2-08F7-1160-CB2326C3BB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995391-B63C-BEE8-6003-CA2BBA5BCCF8}"/>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3052840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1A997E-BA05-8F96-9FF2-C12F23A6C9F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D152E37-0EE9-B595-6EDB-0801A1DD6B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AFB3BA-53CA-CC19-3DA0-C2BB48AD3910}"/>
              </a:ext>
            </a:extLst>
          </p:cNvPr>
          <p:cNvSpPr>
            <a:spLocks noGrp="1"/>
          </p:cNvSpPr>
          <p:nvPr>
            <p:ph type="dt" sz="half" idx="10"/>
          </p:nvPr>
        </p:nvSpPr>
        <p:spPr/>
        <p:txBody>
          <a:bodyPr/>
          <a:lstStyle/>
          <a:p>
            <a:fld id="{999A8DD2-C443-44AD-85B3-4CE72B962C5F}" type="datetimeFigureOut">
              <a:rPr lang="en-US" smtClean="0"/>
              <a:t>7/13/2023</a:t>
            </a:fld>
            <a:endParaRPr lang="en-US"/>
          </a:p>
        </p:txBody>
      </p:sp>
      <p:sp>
        <p:nvSpPr>
          <p:cNvPr id="5" name="Footer Placeholder 4">
            <a:extLst>
              <a:ext uri="{FF2B5EF4-FFF2-40B4-BE49-F238E27FC236}">
                <a16:creationId xmlns:a16="http://schemas.microsoft.com/office/drawing/2014/main" id="{3E7621FF-E52C-A88A-F622-1B0872FF6B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7921A3-4B1B-0613-1FE1-16CFDE00A864}"/>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909358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CDC98-F826-3B80-D4AB-55CEE76DBA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BEBD78-61DC-C584-5A60-AEFB7F901C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23DA2A-491F-5C10-DBC0-673B676977D5}"/>
              </a:ext>
            </a:extLst>
          </p:cNvPr>
          <p:cNvSpPr>
            <a:spLocks noGrp="1"/>
          </p:cNvSpPr>
          <p:nvPr>
            <p:ph type="dt" sz="half" idx="10"/>
          </p:nvPr>
        </p:nvSpPr>
        <p:spPr/>
        <p:txBody>
          <a:bodyPr/>
          <a:lstStyle/>
          <a:p>
            <a:fld id="{999A8DD2-C443-44AD-85B3-4CE72B962C5F}" type="datetimeFigureOut">
              <a:rPr lang="en-US" smtClean="0"/>
              <a:t>7/13/2023</a:t>
            </a:fld>
            <a:endParaRPr lang="en-US"/>
          </a:p>
        </p:txBody>
      </p:sp>
      <p:sp>
        <p:nvSpPr>
          <p:cNvPr id="5" name="Footer Placeholder 4">
            <a:extLst>
              <a:ext uri="{FF2B5EF4-FFF2-40B4-BE49-F238E27FC236}">
                <a16:creationId xmlns:a16="http://schemas.microsoft.com/office/drawing/2014/main" id="{6D71FFFF-42FC-A4A4-C58C-B538F5B118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77883A-E3AE-4528-6D51-F20C6E29FEDE}"/>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3807147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6FEF8-D1D2-EB6D-9348-4051E761C5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20A0C64-810A-1391-0C7C-0856264FCD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DF5CC7-4270-0B5E-9C72-B835C373F91A}"/>
              </a:ext>
            </a:extLst>
          </p:cNvPr>
          <p:cNvSpPr>
            <a:spLocks noGrp="1"/>
          </p:cNvSpPr>
          <p:nvPr>
            <p:ph type="dt" sz="half" idx="10"/>
          </p:nvPr>
        </p:nvSpPr>
        <p:spPr/>
        <p:txBody>
          <a:bodyPr/>
          <a:lstStyle/>
          <a:p>
            <a:fld id="{999A8DD2-C443-44AD-85B3-4CE72B962C5F}" type="datetimeFigureOut">
              <a:rPr lang="en-US" smtClean="0"/>
              <a:t>7/13/2023</a:t>
            </a:fld>
            <a:endParaRPr lang="en-US"/>
          </a:p>
        </p:txBody>
      </p:sp>
      <p:sp>
        <p:nvSpPr>
          <p:cNvPr id="5" name="Footer Placeholder 4">
            <a:extLst>
              <a:ext uri="{FF2B5EF4-FFF2-40B4-BE49-F238E27FC236}">
                <a16:creationId xmlns:a16="http://schemas.microsoft.com/office/drawing/2014/main" id="{9671FE38-D34B-1C5C-1B08-92063E10A2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28D3D7-B231-ACA7-72F9-F41A85E79F4F}"/>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3513520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996B9-05EE-E44E-5CFE-A8737C6ABD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4516E2-252F-C00E-C67F-C7D8E172BC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7E99E5D-DCD0-E47E-2FC6-6083E3B2CB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D205A85-8527-001F-B747-C24BFE905E2B}"/>
              </a:ext>
            </a:extLst>
          </p:cNvPr>
          <p:cNvSpPr>
            <a:spLocks noGrp="1"/>
          </p:cNvSpPr>
          <p:nvPr>
            <p:ph type="dt" sz="half" idx="10"/>
          </p:nvPr>
        </p:nvSpPr>
        <p:spPr/>
        <p:txBody>
          <a:bodyPr/>
          <a:lstStyle/>
          <a:p>
            <a:fld id="{999A8DD2-C443-44AD-85B3-4CE72B962C5F}" type="datetimeFigureOut">
              <a:rPr lang="en-US" smtClean="0"/>
              <a:t>7/13/2023</a:t>
            </a:fld>
            <a:endParaRPr lang="en-US"/>
          </a:p>
        </p:txBody>
      </p:sp>
      <p:sp>
        <p:nvSpPr>
          <p:cNvPr id="6" name="Footer Placeholder 5">
            <a:extLst>
              <a:ext uri="{FF2B5EF4-FFF2-40B4-BE49-F238E27FC236}">
                <a16:creationId xmlns:a16="http://schemas.microsoft.com/office/drawing/2014/main" id="{83CF9C51-E4A3-F7FB-D5CA-82AFDCCDBB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F71BB4-FFF2-9272-A54B-AB8BB03B1BAC}"/>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3779021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0ACAF-9C60-DB9A-F72B-B8C63715D9A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DFED66-F878-14B5-8F6A-740AEC12FD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2EEA6C-4ED5-A2B8-D2EF-9A765B013D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E3F1459-187A-AAE6-0C9B-99A4569078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530E17-F5F8-2B0C-F4C5-C00440C1CF3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BA1412-13CE-78A4-9954-4C38461BFF33}"/>
              </a:ext>
            </a:extLst>
          </p:cNvPr>
          <p:cNvSpPr>
            <a:spLocks noGrp="1"/>
          </p:cNvSpPr>
          <p:nvPr>
            <p:ph type="dt" sz="half" idx="10"/>
          </p:nvPr>
        </p:nvSpPr>
        <p:spPr/>
        <p:txBody>
          <a:bodyPr/>
          <a:lstStyle/>
          <a:p>
            <a:fld id="{999A8DD2-C443-44AD-85B3-4CE72B962C5F}" type="datetimeFigureOut">
              <a:rPr lang="en-US" smtClean="0"/>
              <a:t>7/13/2023</a:t>
            </a:fld>
            <a:endParaRPr lang="en-US"/>
          </a:p>
        </p:txBody>
      </p:sp>
      <p:sp>
        <p:nvSpPr>
          <p:cNvPr id="8" name="Footer Placeholder 7">
            <a:extLst>
              <a:ext uri="{FF2B5EF4-FFF2-40B4-BE49-F238E27FC236}">
                <a16:creationId xmlns:a16="http://schemas.microsoft.com/office/drawing/2014/main" id="{56C7D334-9AB6-37C4-5D0B-2F0D9A71B4A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367DB0-4032-D406-B0B5-91E6270AA908}"/>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783688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7C71D-B2B5-67E5-C732-2ADD64DD02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902592F-08B8-822C-1A1F-6C2DF9C5D799}"/>
              </a:ext>
            </a:extLst>
          </p:cNvPr>
          <p:cNvSpPr>
            <a:spLocks noGrp="1"/>
          </p:cNvSpPr>
          <p:nvPr>
            <p:ph type="dt" sz="half" idx="10"/>
          </p:nvPr>
        </p:nvSpPr>
        <p:spPr/>
        <p:txBody>
          <a:bodyPr/>
          <a:lstStyle/>
          <a:p>
            <a:fld id="{999A8DD2-C443-44AD-85B3-4CE72B962C5F}" type="datetimeFigureOut">
              <a:rPr lang="en-US" smtClean="0"/>
              <a:t>7/13/2023</a:t>
            </a:fld>
            <a:endParaRPr lang="en-US"/>
          </a:p>
        </p:txBody>
      </p:sp>
      <p:sp>
        <p:nvSpPr>
          <p:cNvPr id="4" name="Footer Placeholder 3">
            <a:extLst>
              <a:ext uri="{FF2B5EF4-FFF2-40B4-BE49-F238E27FC236}">
                <a16:creationId xmlns:a16="http://schemas.microsoft.com/office/drawing/2014/main" id="{B8307BAC-F284-5A27-9329-CC0C8C3B85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EC250A-32D4-2EF5-8635-7A4E2CC7958B}"/>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3832487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1E6CB4-AEF8-9D63-415A-450BCBE5D549}"/>
              </a:ext>
            </a:extLst>
          </p:cNvPr>
          <p:cNvSpPr>
            <a:spLocks noGrp="1"/>
          </p:cNvSpPr>
          <p:nvPr>
            <p:ph type="dt" sz="half" idx="10"/>
          </p:nvPr>
        </p:nvSpPr>
        <p:spPr/>
        <p:txBody>
          <a:bodyPr/>
          <a:lstStyle/>
          <a:p>
            <a:fld id="{999A8DD2-C443-44AD-85B3-4CE72B962C5F}" type="datetimeFigureOut">
              <a:rPr lang="en-US" smtClean="0"/>
              <a:t>7/13/2023</a:t>
            </a:fld>
            <a:endParaRPr lang="en-US"/>
          </a:p>
        </p:txBody>
      </p:sp>
      <p:sp>
        <p:nvSpPr>
          <p:cNvPr id="3" name="Footer Placeholder 2">
            <a:extLst>
              <a:ext uri="{FF2B5EF4-FFF2-40B4-BE49-F238E27FC236}">
                <a16:creationId xmlns:a16="http://schemas.microsoft.com/office/drawing/2014/main" id="{42DB5381-5DF3-8807-0DDE-09D458CFE5C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5F450D-3BAD-2C9A-C92A-27CBA9A602C6}"/>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604182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8629B-76DD-EE59-3D2A-D6CE67D06E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975D78-6EAE-67CA-8582-D9A153B39A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86C58DB-A8E3-C947-D432-A37E446CAD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23E7A4-4B68-D362-D735-B0E52D0AA2EC}"/>
              </a:ext>
            </a:extLst>
          </p:cNvPr>
          <p:cNvSpPr>
            <a:spLocks noGrp="1"/>
          </p:cNvSpPr>
          <p:nvPr>
            <p:ph type="dt" sz="half" idx="10"/>
          </p:nvPr>
        </p:nvSpPr>
        <p:spPr/>
        <p:txBody>
          <a:bodyPr/>
          <a:lstStyle/>
          <a:p>
            <a:fld id="{999A8DD2-C443-44AD-85B3-4CE72B962C5F}" type="datetimeFigureOut">
              <a:rPr lang="en-US" smtClean="0"/>
              <a:t>7/13/2023</a:t>
            </a:fld>
            <a:endParaRPr lang="en-US"/>
          </a:p>
        </p:txBody>
      </p:sp>
      <p:sp>
        <p:nvSpPr>
          <p:cNvPr id="6" name="Footer Placeholder 5">
            <a:extLst>
              <a:ext uri="{FF2B5EF4-FFF2-40B4-BE49-F238E27FC236}">
                <a16:creationId xmlns:a16="http://schemas.microsoft.com/office/drawing/2014/main" id="{88B51D03-D2AC-637B-D634-6EE49091F8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DA309C-2BE8-F840-7A48-1CB84DDE405B}"/>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991766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30E46-6CF1-C2D8-A741-2B76FE3D14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1AF9937-116A-819C-535C-8C081104BE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7CCB4A0-1DF0-5DF8-8E52-BAE4A5F7E8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FDD252-D2AF-6DAC-2454-65E3FA20EBFF}"/>
              </a:ext>
            </a:extLst>
          </p:cNvPr>
          <p:cNvSpPr>
            <a:spLocks noGrp="1"/>
          </p:cNvSpPr>
          <p:nvPr>
            <p:ph type="dt" sz="half" idx="10"/>
          </p:nvPr>
        </p:nvSpPr>
        <p:spPr/>
        <p:txBody>
          <a:bodyPr/>
          <a:lstStyle/>
          <a:p>
            <a:fld id="{999A8DD2-C443-44AD-85B3-4CE72B962C5F}" type="datetimeFigureOut">
              <a:rPr lang="en-US" smtClean="0"/>
              <a:t>7/13/2023</a:t>
            </a:fld>
            <a:endParaRPr lang="en-US"/>
          </a:p>
        </p:txBody>
      </p:sp>
      <p:sp>
        <p:nvSpPr>
          <p:cNvPr id="6" name="Footer Placeholder 5">
            <a:extLst>
              <a:ext uri="{FF2B5EF4-FFF2-40B4-BE49-F238E27FC236}">
                <a16:creationId xmlns:a16="http://schemas.microsoft.com/office/drawing/2014/main" id="{E084FB1E-08DE-E9D9-0245-F530B00571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3878AE-CBB0-9AE5-7671-AB89D85B006D}"/>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787741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ED0F4E-A698-6BD7-96FB-D3B0FF1356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940E82-C15C-43D3-8412-943D2D00CA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4D8223-2232-C73E-B18E-99E4AE0A27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9A8DD2-C443-44AD-85B3-4CE72B962C5F}" type="datetimeFigureOut">
              <a:rPr lang="en-US" smtClean="0"/>
              <a:t>7/13/2023</a:t>
            </a:fld>
            <a:endParaRPr lang="en-US"/>
          </a:p>
        </p:txBody>
      </p:sp>
      <p:sp>
        <p:nvSpPr>
          <p:cNvPr id="5" name="Footer Placeholder 4">
            <a:extLst>
              <a:ext uri="{FF2B5EF4-FFF2-40B4-BE49-F238E27FC236}">
                <a16:creationId xmlns:a16="http://schemas.microsoft.com/office/drawing/2014/main" id="{6C976A65-40EF-E779-0471-3E67EDE5DF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F80FAD5-D688-C8C4-DB95-1FE04948B0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4FCA09-A334-4A38-8A78-E51DCD588AB3}" type="slidenum">
              <a:rPr lang="en-US" smtClean="0"/>
              <a:t>‹#›</a:t>
            </a:fld>
            <a:endParaRPr lang="en-US"/>
          </a:p>
        </p:txBody>
      </p:sp>
    </p:spTree>
    <p:extLst>
      <p:ext uri="{BB962C8B-B14F-4D97-AF65-F5344CB8AC3E}">
        <p14:creationId xmlns:p14="http://schemas.microsoft.com/office/powerpoint/2010/main" val="3379075825"/>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Layout" Target="../diagrams/layout3.xml"/><Relationship Id="rId7" Type="http://schemas.openxmlformats.org/officeDocument/2006/relationships/image" Target="../media/image25.png"/><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48.jpeg"/><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3BA513B0-82FF-4F41-8178-885375D1C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erial view of a city skyline">
            <a:extLst>
              <a:ext uri="{FF2B5EF4-FFF2-40B4-BE49-F238E27FC236}">
                <a16:creationId xmlns:a16="http://schemas.microsoft.com/office/drawing/2014/main" id="{AED1F422-5349-6966-EE00-BF89D7F04139}"/>
              </a:ext>
            </a:extLst>
          </p:cNvPr>
          <p:cNvPicPr>
            <a:picLocks noChangeAspect="1"/>
          </p:cNvPicPr>
          <p:nvPr/>
        </p:nvPicPr>
        <p:blipFill rotWithShape="1">
          <a:blip r:embed="rId2"/>
          <a:srcRect t="34336" r="-1" b="8487"/>
          <a:stretch/>
        </p:blipFill>
        <p:spPr>
          <a:xfrm>
            <a:off x="-1" y="10"/>
            <a:ext cx="12228129" cy="4666928"/>
          </a:xfrm>
          <a:prstGeom prst="rect">
            <a:avLst/>
          </a:prstGeom>
          <a:noFill/>
        </p:spPr>
      </p:pic>
      <p:grpSp>
        <p:nvGrpSpPr>
          <p:cNvPr id="32" name="Group 31">
            <a:extLst>
              <a:ext uri="{FF2B5EF4-FFF2-40B4-BE49-F238E27FC236}">
                <a16:creationId xmlns:a16="http://schemas.microsoft.com/office/drawing/2014/main" id="{93DB8501-F9F2-4ACD-B56A-9019CD500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2987478"/>
            <a:ext cx="12228128" cy="1828800"/>
            <a:chOff x="-305" y="2987478"/>
            <a:chExt cx="12188952" cy="1828800"/>
          </a:xfrm>
        </p:grpSpPr>
        <p:sp>
          <p:nvSpPr>
            <p:cNvPr id="33" name="Freeform: Shape 32">
              <a:extLst>
                <a:ext uri="{FF2B5EF4-FFF2-40B4-BE49-F238E27FC236}">
                  <a16:creationId xmlns:a16="http://schemas.microsoft.com/office/drawing/2014/main" id="{DD03A94A-ADF5-4334-86B1-DBA5F70AC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385A18E1-CBE3-4BBD-B1B7-CDBCA685E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133EDCAA-1D6C-4710-9DA1-C7FC946D8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36" name="Freeform: Shape 35">
              <a:extLst>
                <a:ext uri="{FF2B5EF4-FFF2-40B4-BE49-F238E27FC236}">
                  <a16:creationId xmlns:a16="http://schemas.microsoft.com/office/drawing/2014/main" id="{3916FBF2-1CC9-460D-A42B-FB77E515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B16E1301-AA2A-3C0B-189B-E9F9C2E58334}"/>
              </a:ext>
            </a:extLst>
          </p:cNvPr>
          <p:cNvSpPr>
            <a:spLocks noGrp="1"/>
          </p:cNvSpPr>
          <p:nvPr>
            <p:ph type="title"/>
          </p:nvPr>
        </p:nvSpPr>
        <p:spPr>
          <a:xfrm>
            <a:off x="804672" y="4551037"/>
            <a:ext cx="5021782" cy="1509931"/>
          </a:xfrm>
        </p:spPr>
        <p:txBody>
          <a:bodyPr vert="horz" lIns="91440" tIns="45720" rIns="91440" bIns="45720" rtlCol="0" anchor="ctr">
            <a:normAutofit/>
          </a:bodyPr>
          <a:lstStyle/>
          <a:p>
            <a:br>
              <a:rPr lang="en-US" sz="2800">
                <a:solidFill>
                  <a:schemeClr val="tx2"/>
                </a:solidFill>
                <a:uFill>
                  <a:solidFill>
                    <a:srgbClr val="000000"/>
                  </a:solidFill>
                </a:uFill>
              </a:rPr>
            </a:br>
            <a:r>
              <a:rPr lang="en-US" sz="2800">
                <a:solidFill>
                  <a:schemeClr val="tx2"/>
                </a:solidFill>
                <a:uFill>
                  <a:solidFill>
                    <a:srgbClr val="000000"/>
                  </a:solidFill>
                </a:uFill>
              </a:rPr>
              <a:t>Full Emulation For Enterprise  Network &amp; Security</a:t>
            </a:r>
            <a:r>
              <a:rPr lang="en-US" sz="2800">
                <a:solidFill>
                  <a:schemeClr val="tx2"/>
                </a:solidFill>
              </a:rPr>
              <a:t> </a:t>
            </a:r>
            <a:r>
              <a:rPr lang="en-US" sz="2800">
                <a:solidFill>
                  <a:schemeClr val="tx2"/>
                </a:solidFill>
                <a:uFill>
                  <a:solidFill>
                    <a:srgbClr val="000000"/>
                  </a:solidFill>
                </a:uFill>
              </a:rPr>
              <a:t>Infrastructure</a:t>
            </a:r>
            <a:r>
              <a:rPr lang="en-US" sz="2800">
                <a:solidFill>
                  <a:schemeClr val="tx2"/>
                </a:solidFill>
              </a:rPr>
              <a:t> </a:t>
            </a:r>
          </a:p>
        </p:txBody>
      </p:sp>
      <p:sp>
        <p:nvSpPr>
          <p:cNvPr id="9" name="Text Placeholder 3">
            <a:extLst>
              <a:ext uri="{FF2B5EF4-FFF2-40B4-BE49-F238E27FC236}">
                <a16:creationId xmlns:a16="http://schemas.microsoft.com/office/drawing/2014/main" id="{4B59B578-87E6-A3BA-6FF7-FBA1892E843B}"/>
              </a:ext>
            </a:extLst>
          </p:cNvPr>
          <p:cNvSpPr>
            <a:spLocks noGrp="1"/>
          </p:cNvSpPr>
          <p:nvPr>
            <p:ph type="body" sz="half" idx="2"/>
          </p:nvPr>
        </p:nvSpPr>
        <p:spPr>
          <a:xfrm>
            <a:off x="6470247" y="4551037"/>
            <a:ext cx="4926411" cy="1509935"/>
          </a:xfrm>
        </p:spPr>
        <p:txBody>
          <a:bodyPr vert="horz" lIns="91440" tIns="45720" rIns="91440" bIns="45720" rtlCol="0" anchor="ctr">
            <a:normAutofit/>
          </a:bodyPr>
          <a:lstStyle/>
          <a:p>
            <a:pPr indent="-228600">
              <a:buFont typeface="Arial" panose="020B0604020202020204" pitchFamily="34" charset="0"/>
              <a:buChar char="•"/>
            </a:pPr>
            <a:r>
              <a:rPr lang="en-US" sz="1800" b="1">
                <a:solidFill>
                  <a:schemeClr val="tx2"/>
                </a:solidFill>
              </a:rPr>
              <a:t>Supervised By : </a:t>
            </a:r>
          </a:p>
          <a:p>
            <a:pPr indent="-228600">
              <a:buFont typeface="Arial" panose="020B0604020202020204" pitchFamily="34" charset="0"/>
              <a:buChar char="•"/>
            </a:pPr>
            <a:r>
              <a:rPr lang="en-US" sz="1800" b="1">
                <a:solidFill>
                  <a:schemeClr val="tx2"/>
                </a:solidFill>
              </a:rPr>
              <a:t>Dr/ Mohamed Ashraf Madkor</a:t>
            </a:r>
            <a:endParaRPr lang="en-US" sz="1800">
              <a:solidFill>
                <a:schemeClr val="tx2"/>
              </a:solidFill>
            </a:endParaRPr>
          </a:p>
          <a:p>
            <a:pPr indent="-228600">
              <a:buFont typeface="Arial" panose="020B0604020202020204" pitchFamily="34" charset="0"/>
              <a:buChar char="•"/>
            </a:pPr>
            <a:endParaRPr lang="en-US" sz="1800">
              <a:solidFill>
                <a:schemeClr val="tx2"/>
              </a:solidFill>
            </a:endParaRPr>
          </a:p>
        </p:txBody>
      </p:sp>
    </p:spTree>
    <p:extLst>
      <p:ext uri="{BB962C8B-B14F-4D97-AF65-F5344CB8AC3E}">
        <p14:creationId xmlns:p14="http://schemas.microsoft.com/office/powerpoint/2010/main" val="3446161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0">
            <a:extLst>
              <a:ext uri="{FF2B5EF4-FFF2-40B4-BE49-F238E27FC236}">
                <a16:creationId xmlns:a16="http://schemas.microsoft.com/office/drawing/2014/main" id="{0C777BBD-C42C-46C6-8D2D-BD2F9613D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17" descr="Abstract background of dark mesh">
            <a:extLst>
              <a:ext uri="{FF2B5EF4-FFF2-40B4-BE49-F238E27FC236}">
                <a16:creationId xmlns:a16="http://schemas.microsoft.com/office/drawing/2014/main" id="{ABB69F47-FB6E-8491-C192-9B497EB1B630}"/>
              </a:ext>
            </a:extLst>
          </p:cNvPr>
          <p:cNvPicPr>
            <a:picLocks noChangeAspect="1"/>
          </p:cNvPicPr>
          <p:nvPr/>
        </p:nvPicPr>
        <p:blipFill rotWithShape="1">
          <a:blip r:embed="rId2"/>
          <a:srcRect/>
          <a:stretch/>
        </p:blipFill>
        <p:spPr>
          <a:xfrm>
            <a:off x="21" y="0"/>
            <a:ext cx="12191979" cy="6857989"/>
          </a:xfrm>
          <a:prstGeom prst="rect">
            <a:avLst/>
          </a:prstGeom>
        </p:spPr>
      </p:pic>
      <p:sp>
        <p:nvSpPr>
          <p:cNvPr id="48" name="Graphic 1">
            <a:extLst>
              <a:ext uri="{FF2B5EF4-FFF2-40B4-BE49-F238E27FC236}">
                <a16:creationId xmlns:a16="http://schemas.microsoft.com/office/drawing/2014/main" id="{721F817A-BF7E-440D-B296-66D86EDB06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bg1">
              <a:alpha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3" name="TextBox 2">
            <a:extLst>
              <a:ext uri="{FF2B5EF4-FFF2-40B4-BE49-F238E27FC236}">
                <a16:creationId xmlns:a16="http://schemas.microsoft.com/office/drawing/2014/main" id="{E09970AA-B9ED-480E-E36D-7307BF44E102}"/>
              </a:ext>
            </a:extLst>
          </p:cNvPr>
          <p:cNvSpPr txBox="1"/>
          <p:nvPr/>
        </p:nvSpPr>
        <p:spPr>
          <a:xfrm>
            <a:off x="3482672" y="1137037"/>
            <a:ext cx="5861106" cy="103495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b="1" dirty="0">
                <a:latin typeface="+mj-lt"/>
                <a:ea typeface="+mj-ea"/>
                <a:cs typeface="+mj-cs"/>
              </a:rPr>
              <a:t>Service provider</a:t>
            </a:r>
          </a:p>
        </p:txBody>
      </p:sp>
      <p:sp>
        <p:nvSpPr>
          <p:cNvPr id="5" name="TextBox 4">
            <a:extLst>
              <a:ext uri="{FF2B5EF4-FFF2-40B4-BE49-F238E27FC236}">
                <a16:creationId xmlns:a16="http://schemas.microsoft.com/office/drawing/2014/main" id="{1EBA0980-1B0B-A566-3526-BABECC07C6C0}"/>
              </a:ext>
            </a:extLst>
          </p:cNvPr>
          <p:cNvSpPr txBox="1"/>
          <p:nvPr/>
        </p:nvSpPr>
        <p:spPr>
          <a:xfrm>
            <a:off x="3162408" y="2366045"/>
            <a:ext cx="5861107" cy="3564243"/>
          </a:xfrm>
          <a:prstGeom prst="rect">
            <a:avLst/>
          </a:prstGeom>
        </p:spPr>
        <p:txBody>
          <a:bodyPr vert="horz" lIns="91440" tIns="45720" rIns="91440" bIns="45720" rtlCol="0">
            <a:normAutofit/>
          </a:bodyPr>
          <a:lstStyle/>
          <a:p>
            <a:pPr marL="342900" indent="-228600">
              <a:lnSpc>
                <a:spcPct val="90000"/>
              </a:lnSpc>
              <a:spcAft>
                <a:spcPts val="600"/>
              </a:spcAft>
              <a:buFont typeface="Arial" panose="020B0604020202020204" pitchFamily="34" charset="0"/>
              <a:buChar char="•"/>
            </a:pPr>
            <a:r>
              <a:rPr lang="en-US" sz="2000" dirty="0"/>
              <a:t>Who is the service provider ?</a:t>
            </a:r>
          </a:p>
          <a:p>
            <a:pPr marL="114300">
              <a:lnSpc>
                <a:spcPct val="90000"/>
              </a:lnSpc>
              <a:spcAft>
                <a:spcPts val="600"/>
              </a:spcAft>
            </a:pPr>
            <a:endParaRPr lang="en-US" sz="2000" dirty="0"/>
          </a:p>
          <a:p>
            <a:pPr marL="342900" indent="-228600">
              <a:lnSpc>
                <a:spcPct val="90000"/>
              </a:lnSpc>
              <a:spcAft>
                <a:spcPts val="600"/>
              </a:spcAft>
              <a:buFont typeface="Arial" panose="020B0604020202020204" pitchFamily="34" charset="0"/>
              <a:buChar char="•"/>
            </a:pPr>
            <a:r>
              <a:rPr lang="en-US" sz="2000" dirty="0"/>
              <a:t>What is the difference between service </a:t>
            </a:r>
          </a:p>
          <a:p>
            <a:pPr marL="114300">
              <a:lnSpc>
                <a:spcPct val="90000"/>
              </a:lnSpc>
              <a:spcAft>
                <a:spcPts val="600"/>
              </a:spcAft>
            </a:pPr>
            <a:r>
              <a:rPr lang="en-US" sz="2000" dirty="0"/>
              <a:t>    provider ( SP ) and Internet service provider ( ISP )?</a:t>
            </a:r>
          </a:p>
          <a:p>
            <a:pPr marL="114300">
              <a:lnSpc>
                <a:spcPct val="90000"/>
              </a:lnSpc>
              <a:spcAft>
                <a:spcPts val="600"/>
              </a:spcAft>
            </a:pPr>
            <a:endParaRPr lang="en-US" sz="2000" dirty="0"/>
          </a:p>
          <a:p>
            <a:pPr marL="457200" indent="-342900">
              <a:lnSpc>
                <a:spcPct val="90000"/>
              </a:lnSpc>
              <a:spcAft>
                <a:spcPts val="600"/>
              </a:spcAft>
              <a:buFont typeface="Arial" panose="020B0604020202020204" pitchFamily="34" charset="0"/>
              <a:buChar char="•"/>
            </a:pPr>
            <a:r>
              <a:rPr lang="en-US" sz="2000" dirty="0"/>
              <a:t>What is the difference between public and private   WAN ?</a:t>
            </a:r>
          </a:p>
          <a:p>
            <a:pPr marL="114300">
              <a:lnSpc>
                <a:spcPct val="90000"/>
              </a:lnSpc>
              <a:spcAft>
                <a:spcPts val="600"/>
              </a:spcAft>
            </a:pPr>
            <a:endParaRPr lang="en-US" sz="2000" dirty="0"/>
          </a:p>
          <a:p>
            <a:pPr marL="457200" indent="-342900">
              <a:lnSpc>
                <a:spcPct val="90000"/>
              </a:lnSpc>
              <a:spcAft>
                <a:spcPts val="600"/>
              </a:spcAft>
              <a:buFont typeface="Arial" panose="020B0604020202020204" pitchFamily="34" charset="0"/>
              <a:buChar char="•"/>
            </a:pPr>
            <a:r>
              <a:rPr lang="en-US" sz="2000" dirty="0"/>
              <a:t>Why old techniques is bad ? </a:t>
            </a:r>
          </a:p>
        </p:txBody>
      </p:sp>
    </p:spTree>
    <p:extLst>
      <p:ext uri="{BB962C8B-B14F-4D97-AF65-F5344CB8AC3E}">
        <p14:creationId xmlns:p14="http://schemas.microsoft.com/office/powerpoint/2010/main" val="2618192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35">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TextBox 2">
            <a:extLst>
              <a:ext uri="{FF2B5EF4-FFF2-40B4-BE49-F238E27FC236}">
                <a16:creationId xmlns:a16="http://schemas.microsoft.com/office/drawing/2014/main" id="{A5F3F058-61B0-69C3-AF5C-A121C806A1BD}"/>
              </a:ext>
            </a:extLst>
          </p:cNvPr>
          <p:cNvSpPr txBox="1"/>
          <p:nvPr/>
        </p:nvSpPr>
        <p:spPr>
          <a:xfrm>
            <a:off x="838200" y="448721"/>
            <a:ext cx="4707671" cy="122565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800" b="1" cap="all" baseline="0" dirty="0">
                <a:solidFill>
                  <a:schemeClr val="bg1"/>
                </a:solidFill>
                <a:latin typeface="+mj-lt"/>
                <a:ea typeface="+mj-ea"/>
                <a:cs typeface="+mj-cs"/>
              </a:rPr>
              <a:t>Service provider Design </a:t>
            </a:r>
          </a:p>
        </p:txBody>
      </p:sp>
      <p:cxnSp>
        <p:nvCxnSpPr>
          <p:cNvPr id="38" name="Straight Connector 37">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1A40912D-4EE7-FEBE-E044-D3B8A24702E5}"/>
              </a:ext>
            </a:extLst>
          </p:cNvPr>
          <p:cNvSpPr>
            <a:spLocks noGrp="1"/>
          </p:cNvSpPr>
          <p:nvPr>
            <p:ph type="body" sz="half" idx="2"/>
          </p:nvPr>
        </p:nvSpPr>
        <p:spPr>
          <a:xfrm>
            <a:off x="897769" y="1909192"/>
            <a:ext cx="4586513" cy="3647710"/>
          </a:xfrm>
        </p:spPr>
        <p:txBody>
          <a:bodyPr vert="horz" lIns="91440" tIns="45720" rIns="91440" bIns="45720" rtlCol="0">
            <a:normAutofit/>
          </a:bodyPr>
          <a:lstStyle/>
          <a:p>
            <a:pPr indent="-228600">
              <a:buFont typeface="Arial" panose="020B0604020202020204" pitchFamily="34" charset="0"/>
              <a:buChar char="•"/>
            </a:pPr>
            <a:r>
              <a:rPr lang="en-US" sz="1700">
                <a:solidFill>
                  <a:schemeClr val="bg1"/>
                </a:solidFill>
              </a:rPr>
              <a:t>Provider routers ( router reflector )</a:t>
            </a:r>
          </a:p>
          <a:p>
            <a:pPr indent="-228600">
              <a:buFont typeface="Arial" panose="020B0604020202020204" pitchFamily="34" charset="0"/>
              <a:buChar char="•"/>
            </a:pPr>
            <a:endParaRPr lang="en-US" sz="1700">
              <a:solidFill>
                <a:schemeClr val="bg1"/>
              </a:solidFill>
            </a:endParaRPr>
          </a:p>
          <a:p>
            <a:pPr indent="-228600">
              <a:buFont typeface="Arial" panose="020B0604020202020204" pitchFamily="34" charset="0"/>
              <a:buChar char="•"/>
            </a:pPr>
            <a:r>
              <a:rPr lang="en-US" sz="1700">
                <a:solidFill>
                  <a:schemeClr val="bg1"/>
                </a:solidFill>
              </a:rPr>
              <a:t>P1 </a:t>
            </a:r>
          </a:p>
          <a:p>
            <a:pPr indent="-228600">
              <a:buFont typeface="Arial" panose="020B0604020202020204" pitchFamily="34" charset="0"/>
              <a:buChar char="•"/>
            </a:pPr>
            <a:r>
              <a:rPr lang="en-US" sz="1700">
                <a:solidFill>
                  <a:schemeClr val="bg1"/>
                </a:solidFill>
              </a:rPr>
              <a:t>P2 </a:t>
            </a:r>
          </a:p>
          <a:p>
            <a:pPr indent="-228600">
              <a:buFont typeface="Arial" panose="020B0604020202020204" pitchFamily="34" charset="0"/>
              <a:buChar char="•"/>
            </a:pPr>
            <a:endParaRPr lang="en-US" sz="1700">
              <a:solidFill>
                <a:schemeClr val="bg1"/>
              </a:solidFill>
            </a:endParaRPr>
          </a:p>
          <a:p>
            <a:pPr indent="-228600">
              <a:buFont typeface="Arial" panose="020B0604020202020204" pitchFamily="34" charset="0"/>
              <a:buChar char="•"/>
            </a:pPr>
            <a:r>
              <a:rPr lang="en-US" sz="1700">
                <a:solidFill>
                  <a:schemeClr val="bg1"/>
                </a:solidFill>
              </a:rPr>
              <a:t>Provider edge routers </a:t>
            </a:r>
          </a:p>
          <a:p>
            <a:pPr indent="-228600">
              <a:buFont typeface="Arial" panose="020B0604020202020204" pitchFamily="34" charset="0"/>
              <a:buChar char="•"/>
            </a:pPr>
            <a:endParaRPr lang="en-US" sz="1700">
              <a:solidFill>
                <a:schemeClr val="bg1"/>
              </a:solidFill>
            </a:endParaRPr>
          </a:p>
          <a:p>
            <a:pPr indent="-228600">
              <a:buFont typeface="Arial" panose="020B0604020202020204" pitchFamily="34" charset="0"/>
              <a:buChar char="•"/>
            </a:pPr>
            <a:r>
              <a:rPr lang="en-US" sz="1700">
                <a:solidFill>
                  <a:schemeClr val="bg1"/>
                </a:solidFill>
              </a:rPr>
              <a:t>PE1_Cairo</a:t>
            </a:r>
          </a:p>
          <a:p>
            <a:pPr indent="-228600">
              <a:buFont typeface="Arial" panose="020B0604020202020204" pitchFamily="34" charset="0"/>
              <a:buChar char="•"/>
            </a:pPr>
            <a:r>
              <a:rPr lang="en-US" sz="1700">
                <a:solidFill>
                  <a:schemeClr val="bg1"/>
                </a:solidFill>
              </a:rPr>
              <a:t>PE2_Alex</a:t>
            </a:r>
          </a:p>
          <a:p>
            <a:pPr indent="-228600">
              <a:buFont typeface="Arial" panose="020B0604020202020204" pitchFamily="34" charset="0"/>
              <a:buChar char="•"/>
            </a:pPr>
            <a:r>
              <a:rPr lang="en-US" sz="1700">
                <a:solidFill>
                  <a:schemeClr val="bg1"/>
                </a:solidFill>
              </a:rPr>
              <a:t>PE3_Aswan</a:t>
            </a:r>
          </a:p>
          <a:p>
            <a:pPr indent="-228600">
              <a:buFont typeface="Arial" panose="020B0604020202020204" pitchFamily="34" charset="0"/>
              <a:buChar char="•"/>
            </a:pPr>
            <a:endParaRPr lang="en-US" sz="1700">
              <a:solidFill>
                <a:schemeClr val="bg1"/>
              </a:solidFill>
            </a:endParaRPr>
          </a:p>
        </p:txBody>
      </p:sp>
      <p:cxnSp>
        <p:nvCxnSpPr>
          <p:cNvPr id="40" name="Straight Connector 39">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Picture 3" descr="A diagram of a network&#10;&#10;Description automatically generated">
            <a:extLst>
              <a:ext uri="{FF2B5EF4-FFF2-40B4-BE49-F238E27FC236}">
                <a16:creationId xmlns:a16="http://schemas.microsoft.com/office/drawing/2014/main" id="{EEBE63D9-1D91-0B07-B571-ACD9AE569197}"/>
              </a:ext>
            </a:extLst>
          </p:cNvPr>
          <p:cNvPicPr>
            <a:picLocks noChangeAspect="1"/>
          </p:cNvPicPr>
          <p:nvPr/>
        </p:nvPicPr>
        <p:blipFill rotWithShape="1">
          <a:blip r:embed="rId2"/>
          <a:srcRect r="4753"/>
          <a:stretch/>
        </p:blipFill>
        <p:spPr>
          <a:xfrm>
            <a:off x="6525453" y="10"/>
            <a:ext cx="5666547" cy="6857990"/>
          </a:xfrm>
          <a:prstGeom prst="rect">
            <a:avLst/>
          </a:prstGeom>
          <a:noFill/>
        </p:spPr>
      </p:pic>
    </p:spTree>
    <p:extLst>
      <p:ext uri="{BB962C8B-B14F-4D97-AF65-F5344CB8AC3E}">
        <p14:creationId xmlns:p14="http://schemas.microsoft.com/office/powerpoint/2010/main" val="1914573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F32FA7-06B8-184A-BEC9-5521BAB53DE8}"/>
              </a:ext>
            </a:extLst>
          </p:cNvPr>
          <p:cNvSpPr txBox="1"/>
          <p:nvPr/>
        </p:nvSpPr>
        <p:spPr>
          <a:xfrm>
            <a:off x="612648" y="548640"/>
            <a:ext cx="10741152" cy="1132258"/>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600" b="1" kern="1200">
                <a:latin typeface="+mj-lt"/>
                <a:ea typeface="+mj-ea"/>
                <a:cs typeface="+mj-cs"/>
              </a:rPr>
              <a:t>Neighborship attitude</a:t>
            </a:r>
          </a:p>
        </p:txBody>
      </p:sp>
      <p:graphicFrame>
        <p:nvGraphicFramePr>
          <p:cNvPr id="7" name="TextBox 4">
            <a:extLst>
              <a:ext uri="{FF2B5EF4-FFF2-40B4-BE49-F238E27FC236}">
                <a16:creationId xmlns:a16="http://schemas.microsoft.com/office/drawing/2014/main" id="{1FFC15F5-A75D-F484-324F-C6C44BDADC33}"/>
              </a:ext>
            </a:extLst>
          </p:cNvPr>
          <p:cNvGraphicFramePr/>
          <p:nvPr>
            <p:extLst>
              <p:ext uri="{D42A27DB-BD31-4B8C-83A1-F6EECF244321}">
                <p14:modId xmlns:p14="http://schemas.microsoft.com/office/powerpoint/2010/main" val="3757605376"/>
              </p:ext>
            </p:extLst>
          </p:nvPr>
        </p:nvGraphicFramePr>
        <p:xfrm>
          <a:off x="612648"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Content Placeholder 7" descr="A picture containing text, diagram, screenshot, circle&#10;&#10;Description automatically generated">
            <a:extLst>
              <a:ext uri="{FF2B5EF4-FFF2-40B4-BE49-F238E27FC236}">
                <a16:creationId xmlns:a16="http://schemas.microsoft.com/office/drawing/2014/main" id="{F305C161-F648-2F31-8E4C-8551C9F0420A}"/>
              </a:ext>
            </a:extLst>
          </p:cNvPr>
          <p:cNvPicPr>
            <a:picLocks noGrp="1" noChangeAspect="1"/>
          </p:cNvPicPr>
          <p:nvPr>
            <p:ph sz="half" idx="1"/>
          </p:nvPr>
        </p:nvPicPr>
        <p:blipFill>
          <a:blip r:embed="rId7"/>
          <a:stretch>
            <a:fillRect/>
          </a:stretch>
        </p:blipFill>
        <p:spPr>
          <a:xfrm>
            <a:off x="6934200" y="95077"/>
            <a:ext cx="5181600" cy="323867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descr="A diagram of a cluster&#10;&#10;Description automatically generated">
            <a:extLst>
              <a:ext uri="{FF2B5EF4-FFF2-40B4-BE49-F238E27FC236}">
                <a16:creationId xmlns:a16="http://schemas.microsoft.com/office/drawing/2014/main" id="{49D45857-F395-614D-9B4A-736E1540F47E}"/>
              </a:ext>
            </a:extLst>
          </p:cNvPr>
          <p:cNvPicPr>
            <a:picLocks noChangeAspect="1"/>
          </p:cNvPicPr>
          <p:nvPr/>
        </p:nvPicPr>
        <p:blipFill>
          <a:blip r:embed="rId8"/>
          <a:stretch>
            <a:fillRect/>
          </a:stretch>
        </p:blipFill>
        <p:spPr>
          <a:xfrm>
            <a:off x="7000875" y="3524251"/>
            <a:ext cx="5191125" cy="27905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378285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3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up of a wave of dots&#10;&#10;Description automatically generated">
            <a:extLst>
              <a:ext uri="{FF2B5EF4-FFF2-40B4-BE49-F238E27FC236}">
                <a16:creationId xmlns:a16="http://schemas.microsoft.com/office/drawing/2014/main" id="{BC2081A1-A4D0-0025-C3DD-3ADC4654686A}"/>
              </a:ext>
            </a:extLst>
          </p:cNvPr>
          <p:cNvPicPr>
            <a:picLocks noChangeAspect="1"/>
          </p:cNvPicPr>
          <p:nvPr/>
        </p:nvPicPr>
        <p:blipFill rotWithShape="1">
          <a:blip r:embed="rId2"/>
          <a:srcRect l="5536" r="15153"/>
          <a:stretch/>
        </p:blipFill>
        <p:spPr>
          <a:xfrm>
            <a:off x="2522356" y="10"/>
            <a:ext cx="9669642" cy="6857990"/>
          </a:xfrm>
          <a:prstGeom prst="rect">
            <a:avLst/>
          </a:prstGeom>
          <a:noFill/>
        </p:spPr>
      </p:pic>
      <p:sp>
        <p:nvSpPr>
          <p:cNvPr id="46" name="Rectangle 3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301B779C-8460-30C3-63AF-5EFF1F88EE1C}"/>
              </a:ext>
            </a:extLst>
          </p:cNvPr>
          <p:cNvSpPr txBox="1"/>
          <p:nvPr/>
        </p:nvSpPr>
        <p:spPr>
          <a:xfrm>
            <a:off x="838200" y="365125"/>
            <a:ext cx="3822189" cy="189991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a:latin typeface="+mj-lt"/>
                <a:ea typeface="+mj-ea"/>
                <a:cs typeface="+mj-cs"/>
              </a:rPr>
              <a:t> Implementation of protocols and features</a:t>
            </a:r>
          </a:p>
        </p:txBody>
      </p:sp>
      <p:sp>
        <p:nvSpPr>
          <p:cNvPr id="47" name="Content Placeholder 3">
            <a:extLst>
              <a:ext uri="{FF2B5EF4-FFF2-40B4-BE49-F238E27FC236}">
                <a16:creationId xmlns:a16="http://schemas.microsoft.com/office/drawing/2014/main" id="{D8E760FF-43C3-C6A1-F0AE-9F4263EA8F60}"/>
              </a:ext>
            </a:extLst>
          </p:cNvPr>
          <p:cNvSpPr>
            <a:spLocks noGrp="1"/>
          </p:cNvSpPr>
          <p:nvPr>
            <p:ph sz="half" idx="1"/>
          </p:nvPr>
        </p:nvSpPr>
        <p:spPr>
          <a:xfrm>
            <a:off x="838200" y="2434201"/>
            <a:ext cx="3822189" cy="3742762"/>
          </a:xfrm>
        </p:spPr>
        <p:txBody>
          <a:bodyPr vert="horz" lIns="91440" tIns="45720" rIns="91440" bIns="45720" rtlCol="0">
            <a:normAutofit/>
          </a:bodyPr>
          <a:lstStyle/>
          <a:p>
            <a:pPr marL="285750"/>
            <a:r>
              <a:rPr lang="en-US" sz="1700" b="1" dirty="0"/>
              <a:t>OSPF ( for pingable network )</a:t>
            </a:r>
          </a:p>
          <a:p>
            <a:pPr marL="285750"/>
            <a:r>
              <a:rPr lang="en-US" sz="1700" b="1" dirty="0"/>
              <a:t>BGP ( External Neighborship )</a:t>
            </a:r>
          </a:p>
          <a:p>
            <a:pPr marL="285750"/>
            <a:r>
              <a:rPr lang="en-US" sz="1700" b="1" dirty="0"/>
              <a:t>BGP Router reflector 		 ( Internal Neighborship )</a:t>
            </a:r>
          </a:p>
          <a:p>
            <a:pPr marL="285750"/>
            <a:r>
              <a:rPr lang="en-US" sz="1700" b="1" dirty="0"/>
              <a:t>MPLS activation ( LDP Protocol ) </a:t>
            </a:r>
          </a:p>
          <a:p>
            <a:pPr marL="285750"/>
            <a:r>
              <a:rPr lang="en-US" sz="1700" b="1" dirty="0"/>
              <a:t>BGP and MPLS Authentication </a:t>
            </a:r>
          </a:p>
          <a:p>
            <a:pPr marL="285750"/>
            <a:r>
              <a:rPr lang="en-US" sz="1700" b="1" dirty="0"/>
              <a:t>Multi-protocol BGP </a:t>
            </a:r>
          </a:p>
          <a:p>
            <a:pPr marL="285750"/>
            <a:r>
              <a:rPr lang="en-US" sz="1700" b="1" dirty="0"/>
              <a:t>VPNV4 address family</a:t>
            </a:r>
          </a:p>
          <a:p>
            <a:pPr marL="742950" lvl="1"/>
            <a:r>
              <a:rPr lang="en-US" sz="1700" b="1" dirty="0"/>
              <a:t>Route distinguisher ( 96 bits )</a:t>
            </a:r>
          </a:p>
          <a:p>
            <a:pPr marL="742950" lvl="1"/>
            <a:r>
              <a:rPr lang="en-US" sz="1700" b="1" dirty="0"/>
              <a:t>Route target ( 64 bits  )</a:t>
            </a:r>
          </a:p>
          <a:p>
            <a:endParaRPr lang="en-US" sz="1700" dirty="0"/>
          </a:p>
        </p:txBody>
      </p:sp>
    </p:spTree>
    <p:extLst>
      <p:ext uri="{BB962C8B-B14F-4D97-AF65-F5344CB8AC3E}">
        <p14:creationId xmlns:p14="http://schemas.microsoft.com/office/powerpoint/2010/main" val="2833656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of a router&#10;&#10;Description automatically generated">
            <a:extLst>
              <a:ext uri="{FF2B5EF4-FFF2-40B4-BE49-F238E27FC236}">
                <a16:creationId xmlns:a16="http://schemas.microsoft.com/office/drawing/2014/main" id="{4E2BC462-72F3-0084-AA26-843E5561F560}"/>
              </a:ext>
            </a:extLst>
          </p:cNvPr>
          <p:cNvPicPr>
            <a:picLocks noChangeAspect="1"/>
          </p:cNvPicPr>
          <p:nvPr/>
        </p:nvPicPr>
        <p:blipFill>
          <a:blip r:embed="rId2"/>
          <a:stretch>
            <a:fillRect/>
          </a:stretch>
        </p:blipFill>
        <p:spPr>
          <a:xfrm>
            <a:off x="121356" y="68263"/>
            <a:ext cx="11949288" cy="6721475"/>
          </a:xfrm>
          <a:prstGeom prst="rect">
            <a:avLst/>
          </a:prstGeom>
          <a:noFill/>
        </p:spPr>
      </p:pic>
    </p:spTree>
    <p:extLst>
      <p:ext uri="{BB962C8B-B14F-4D97-AF65-F5344CB8AC3E}">
        <p14:creationId xmlns:p14="http://schemas.microsoft.com/office/powerpoint/2010/main" val="2097308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TextBox 2">
            <a:extLst>
              <a:ext uri="{FF2B5EF4-FFF2-40B4-BE49-F238E27FC236}">
                <a16:creationId xmlns:a16="http://schemas.microsoft.com/office/drawing/2014/main" id="{042B6192-F6C1-5395-36C1-A9F54BDCB3A4}"/>
              </a:ext>
            </a:extLst>
          </p:cNvPr>
          <p:cNvSpPr txBox="1"/>
          <p:nvPr/>
        </p:nvSpPr>
        <p:spPr>
          <a:xfrm>
            <a:off x="1225292" y="1450655"/>
            <a:ext cx="3932030" cy="395669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6800" b="1" kern="1200">
                <a:solidFill>
                  <a:schemeClr val="bg1"/>
                </a:solidFill>
                <a:latin typeface="+mj-lt"/>
                <a:ea typeface="+mj-ea"/>
                <a:cs typeface="+mj-cs"/>
              </a:rPr>
              <a:t>	            Testing and assurance </a:t>
            </a:r>
          </a:p>
        </p:txBody>
      </p:sp>
      <p:cxnSp>
        <p:nvCxnSpPr>
          <p:cNvPr id="23" name="Straight Connector 22">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25292"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25292"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16" name="Content Placeholder 2">
            <a:extLst>
              <a:ext uri="{FF2B5EF4-FFF2-40B4-BE49-F238E27FC236}">
                <a16:creationId xmlns:a16="http://schemas.microsoft.com/office/drawing/2014/main" id="{E81B8309-4EF2-4365-180B-7103AECBBBFC}"/>
              </a:ext>
            </a:extLst>
          </p:cNvPr>
          <p:cNvGraphicFramePr/>
          <p:nvPr>
            <p:extLst>
              <p:ext uri="{D42A27DB-BD31-4B8C-83A1-F6EECF244321}">
                <p14:modId xmlns:p14="http://schemas.microsoft.com/office/powerpoint/2010/main" val="2871516566"/>
              </p:ext>
            </p:extLst>
          </p:nvPr>
        </p:nvGraphicFramePr>
        <p:xfrm>
          <a:off x="5728502" y="685800"/>
          <a:ext cx="5878512" cy="548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61151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3">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5">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35888422-5633-701E-F2B4-EA466ECAF2DE}"/>
              </a:ext>
            </a:extLst>
          </p:cNvPr>
          <p:cNvSpPr txBox="1"/>
          <p:nvPr/>
        </p:nvSpPr>
        <p:spPr>
          <a:xfrm>
            <a:off x="838200" y="609600"/>
            <a:ext cx="3739341" cy="133083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kern="1200">
                <a:solidFill>
                  <a:schemeClr val="tx1"/>
                </a:solidFill>
                <a:latin typeface="+mj-lt"/>
                <a:ea typeface="+mj-ea"/>
                <a:cs typeface="+mj-cs"/>
              </a:rPr>
              <a:t> Data Center Topology </a:t>
            </a:r>
          </a:p>
        </p:txBody>
      </p:sp>
      <p:sp>
        <p:nvSpPr>
          <p:cNvPr id="9" name="Content Placeholder 3">
            <a:extLst>
              <a:ext uri="{FF2B5EF4-FFF2-40B4-BE49-F238E27FC236}">
                <a16:creationId xmlns:a16="http://schemas.microsoft.com/office/drawing/2014/main" id="{36DCF155-8EEA-45CB-8CA6-EB0DB5E1BF23}"/>
              </a:ext>
            </a:extLst>
          </p:cNvPr>
          <p:cNvSpPr>
            <a:spLocks noGrp="1"/>
          </p:cNvSpPr>
          <p:nvPr>
            <p:ph type="body" sz="half" idx="2"/>
          </p:nvPr>
        </p:nvSpPr>
        <p:spPr>
          <a:xfrm>
            <a:off x="862366" y="2194102"/>
            <a:ext cx="3427001" cy="3908586"/>
          </a:xfrm>
        </p:spPr>
        <p:txBody>
          <a:bodyPr vert="horz" lIns="91440" tIns="45720" rIns="91440" bIns="45720" rtlCol="0">
            <a:normAutofit/>
          </a:bodyPr>
          <a:lstStyle/>
          <a:p>
            <a:pPr indent="-228600">
              <a:buFont typeface="Arial" panose="020B0604020202020204" pitchFamily="34" charset="0"/>
              <a:buChar char="•"/>
            </a:pPr>
            <a:r>
              <a:rPr lang="en-US" sz="2000"/>
              <a:t>Spine-Leaf Data Center Design</a:t>
            </a:r>
          </a:p>
          <a:p>
            <a:pPr indent="-228600">
              <a:buFont typeface="Arial" panose="020B0604020202020204" pitchFamily="34" charset="0"/>
              <a:buChar char="•"/>
            </a:pPr>
            <a:endParaRPr lang="en-US" sz="2000"/>
          </a:p>
        </p:txBody>
      </p:sp>
      <p:pic>
        <p:nvPicPr>
          <p:cNvPr id="4" name="Picture 3" descr="C:\Users\Mohamed Farag\Documents\project\IMG_20230710_085305_235.jpg">
            <a:extLst>
              <a:ext uri="{FF2B5EF4-FFF2-40B4-BE49-F238E27FC236}">
                <a16:creationId xmlns:a16="http://schemas.microsoft.com/office/drawing/2014/main" id="{F760AAE5-4B8A-C45C-B49C-9899C008A9E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45457" y="1771289"/>
            <a:ext cx="6155141" cy="3339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01185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5F31609F-F827-A076-DAE9-8DB508A6B666}"/>
              </a:ext>
            </a:extLst>
          </p:cNvPr>
          <p:cNvSpPr txBox="1"/>
          <p:nvPr/>
        </p:nvSpPr>
        <p:spPr>
          <a:xfrm>
            <a:off x="5280048" y="418831"/>
            <a:ext cx="3090221" cy="1754326"/>
          </a:xfrm>
          <a:prstGeom prst="rect">
            <a:avLst/>
          </a:prstGeom>
          <a:noFill/>
        </p:spPr>
        <p:txBody>
          <a:bodyPr wrap="square">
            <a:spAutoFit/>
          </a:bodyPr>
          <a:lstStyle/>
          <a:p>
            <a:pPr defTabSz="457200">
              <a:spcAft>
                <a:spcPts val="600"/>
              </a:spcAft>
            </a:pPr>
            <a:r>
              <a:rPr lang="en-US" sz="3600" b="1" kern="1200" dirty="0">
                <a:solidFill>
                  <a:schemeClr val="tx1"/>
                </a:solidFill>
                <a:latin typeface="+mn-lt"/>
                <a:ea typeface="+mn-ea"/>
                <a:cs typeface="+mn-cs"/>
              </a:rPr>
              <a:t>Traditional Design</a:t>
            </a:r>
            <a:br>
              <a:rPr lang="en-US" sz="3600" b="1" kern="1200" dirty="0">
                <a:solidFill>
                  <a:schemeClr val="tx1"/>
                </a:solidFill>
                <a:latin typeface="+mn-lt"/>
                <a:ea typeface="+mn-ea"/>
                <a:cs typeface="+mn-cs"/>
              </a:rPr>
            </a:br>
            <a:endParaRPr lang="en-US" sz="3600" b="1" dirty="0"/>
          </a:p>
        </p:txBody>
      </p:sp>
      <p:pic>
        <p:nvPicPr>
          <p:cNvPr id="4" name="Picture 2">
            <a:extLst>
              <a:ext uri="{FF2B5EF4-FFF2-40B4-BE49-F238E27FC236}">
                <a16:creationId xmlns:a16="http://schemas.microsoft.com/office/drawing/2014/main" id="{425EB5D9-2CAB-7E7E-BF76-BAA1DBE694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2076" y="2247900"/>
            <a:ext cx="5534024" cy="40005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7D0C6F8A-63D4-967E-EEB8-E141FE2AD9D5}"/>
              </a:ext>
            </a:extLst>
          </p:cNvPr>
          <p:cNvSpPr txBox="1"/>
          <p:nvPr/>
        </p:nvSpPr>
        <p:spPr>
          <a:xfrm>
            <a:off x="810763" y="2173157"/>
            <a:ext cx="3090221" cy="230832"/>
          </a:xfrm>
          <a:prstGeom prst="rect">
            <a:avLst/>
          </a:prstGeom>
          <a:noFill/>
        </p:spPr>
        <p:txBody>
          <a:bodyPr wrap="square">
            <a:spAutoFit/>
          </a:bodyPr>
          <a:lstStyle/>
          <a:p>
            <a:pPr marL="57150" defTabSz="457200">
              <a:spcAft>
                <a:spcPts val="600"/>
              </a:spcAft>
            </a:pPr>
            <a:r>
              <a:rPr lang="en-US" sz="900" kern="1200" dirty="0">
                <a:solidFill>
                  <a:schemeClr val="tx1"/>
                </a:solidFill>
                <a:latin typeface="+mn-lt"/>
                <a:ea typeface="+mn-ea"/>
                <a:cs typeface="+mn-cs"/>
              </a:rPr>
              <a:t>Traditional Three-Tier Design</a:t>
            </a:r>
            <a:endParaRPr lang="en-US" sz="1800" dirty="0"/>
          </a:p>
        </p:txBody>
      </p:sp>
    </p:spTree>
    <p:extLst>
      <p:ext uri="{BB962C8B-B14F-4D97-AF65-F5344CB8AC3E}">
        <p14:creationId xmlns:p14="http://schemas.microsoft.com/office/powerpoint/2010/main" val="4130434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14" name="Freeform: Shape 13">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oup 14">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3" name="Group 15">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20" name="Freeform: Shape 19">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4" name="Group 16">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18" name="Freeform: Shape 17">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3" name="TextBox 2">
            <a:extLst>
              <a:ext uri="{FF2B5EF4-FFF2-40B4-BE49-F238E27FC236}">
                <a16:creationId xmlns:a16="http://schemas.microsoft.com/office/drawing/2014/main" id="{61B8A5D7-CE69-CE8D-0BCF-67EA49BA888F}"/>
              </a:ext>
            </a:extLst>
          </p:cNvPr>
          <p:cNvSpPr txBox="1"/>
          <p:nvPr/>
        </p:nvSpPr>
        <p:spPr>
          <a:xfrm>
            <a:off x="838800" y="1641752"/>
            <a:ext cx="2655887" cy="4384188"/>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kern="1200">
                <a:solidFill>
                  <a:schemeClr val="bg1"/>
                </a:solidFill>
                <a:latin typeface="+mj-lt"/>
                <a:ea typeface="+mj-ea"/>
                <a:cs typeface="+mj-cs"/>
              </a:rPr>
              <a:t>Modern Design </a:t>
            </a:r>
          </a:p>
        </p:txBody>
      </p:sp>
      <p:pic>
        <p:nvPicPr>
          <p:cNvPr id="4" name="Picture 2">
            <a:extLst>
              <a:ext uri="{FF2B5EF4-FFF2-40B4-BE49-F238E27FC236}">
                <a16:creationId xmlns:a16="http://schemas.microsoft.com/office/drawing/2014/main" id="{4564858D-708D-920F-8A37-5D6873E41C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9774" y="2556762"/>
            <a:ext cx="4434026" cy="232783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C0DDB619-12C4-EB27-6CDE-D2BE86B01C51}"/>
              </a:ext>
            </a:extLst>
          </p:cNvPr>
          <p:cNvSpPr txBox="1"/>
          <p:nvPr/>
        </p:nvSpPr>
        <p:spPr>
          <a:xfrm>
            <a:off x="4927599" y="859164"/>
            <a:ext cx="4816475" cy="646331"/>
          </a:xfrm>
          <a:prstGeom prst="rect">
            <a:avLst/>
          </a:prstGeom>
          <a:noFill/>
        </p:spPr>
        <p:txBody>
          <a:bodyPr wrap="square">
            <a:spAutoFit/>
          </a:bodyPr>
          <a:lstStyle/>
          <a:p>
            <a:pPr defTabSz="539496">
              <a:spcAft>
                <a:spcPts val="600"/>
              </a:spcAft>
            </a:pPr>
            <a:r>
              <a:rPr lang="en-US" b="1" kern="1200" dirty="0">
                <a:solidFill>
                  <a:schemeClr val="tx1"/>
                </a:solidFill>
                <a:latin typeface="+mn-lt"/>
                <a:ea typeface="+mn-ea"/>
                <a:cs typeface="+mn-cs"/>
              </a:rPr>
              <a:t>Spine-leaf topologies are </a:t>
            </a:r>
            <a:r>
              <a:rPr lang="en-US" b="1" kern="1200" dirty="0">
                <a:solidFill>
                  <a:schemeClr val="tx1"/>
                </a:solidFill>
                <a:latin typeface="Roboto Mono" charset="0"/>
                <a:ea typeface="Roboto Mono" charset="0"/>
                <a:cs typeface="+mn-cs"/>
              </a:rPr>
              <a:t>based</a:t>
            </a:r>
            <a:r>
              <a:rPr lang="en-US" b="1" kern="1200" dirty="0">
                <a:solidFill>
                  <a:schemeClr val="tx1"/>
                </a:solidFill>
                <a:latin typeface="+mn-lt"/>
                <a:ea typeface="+mn-ea"/>
                <a:cs typeface="+mn-cs"/>
              </a:rPr>
              <a:t> on the Clos network architecture. </a:t>
            </a:r>
            <a:endParaRPr lang="en-US" b="1" dirty="0"/>
          </a:p>
        </p:txBody>
      </p:sp>
    </p:spTree>
    <p:extLst>
      <p:ext uri="{BB962C8B-B14F-4D97-AF65-F5344CB8AC3E}">
        <p14:creationId xmlns:p14="http://schemas.microsoft.com/office/powerpoint/2010/main" val="2185977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0">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06EA7D3-7AF5-3C05-FBB7-63F527B6AE02}"/>
              </a:ext>
            </a:extLst>
          </p:cNvPr>
          <p:cNvSpPr txBox="1"/>
          <p:nvPr/>
        </p:nvSpPr>
        <p:spPr>
          <a:xfrm>
            <a:off x="838201" y="365125"/>
            <a:ext cx="3816095" cy="193807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kern="1200">
                <a:solidFill>
                  <a:schemeClr val="tx1"/>
                </a:solidFill>
                <a:latin typeface="+mj-lt"/>
                <a:ea typeface="+mj-ea"/>
                <a:cs typeface="+mj-cs"/>
              </a:rPr>
              <a:t>Data Center protocols </a:t>
            </a:r>
          </a:p>
        </p:txBody>
      </p:sp>
      <p:sp>
        <p:nvSpPr>
          <p:cNvPr id="5" name="TextBox 4">
            <a:extLst>
              <a:ext uri="{FF2B5EF4-FFF2-40B4-BE49-F238E27FC236}">
                <a16:creationId xmlns:a16="http://schemas.microsoft.com/office/drawing/2014/main" id="{EFD3413E-67FD-70E3-4875-756356761957}"/>
              </a:ext>
            </a:extLst>
          </p:cNvPr>
          <p:cNvSpPr txBox="1"/>
          <p:nvPr/>
        </p:nvSpPr>
        <p:spPr>
          <a:xfrm>
            <a:off x="838201" y="2482589"/>
            <a:ext cx="3816096" cy="3694373"/>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a:t>OSPF (Open Shortest Path First) is a link-state routing protocol that is widely used in data center , large enterprise networks and service provider networks.</a:t>
            </a:r>
          </a:p>
        </p:txBody>
      </p:sp>
      <p:pic>
        <p:nvPicPr>
          <p:cNvPr id="7" name="Picture 6" descr="Illuminated server room panel">
            <a:extLst>
              <a:ext uri="{FF2B5EF4-FFF2-40B4-BE49-F238E27FC236}">
                <a16:creationId xmlns:a16="http://schemas.microsoft.com/office/drawing/2014/main" id="{E27F97F5-CA5C-97BD-9475-D5578CE39742}"/>
              </a:ext>
            </a:extLst>
          </p:cNvPr>
          <p:cNvPicPr>
            <a:picLocks noChangeAspect="1"/>
          </p:cNvPicPr>
          <p:nvPr/>
        </p:nvPicPr>
        <p:blipFill rotWithShape="1">
          <a:blip r:embed="rId2"/>
          <a:srcRect t="12028" r="-1" b="12026"/>
          <a:stretch/>
        </p:blipFill>
        <p:spPr>
          <a:xfrm>
            <a:off x="4904316" y="-4"/>
            <a:ext cx="7287684"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p:spPr>
      </p:pic>
      <p:pic>
        <p:nvPicPr>
          <p:cNvPr id="8" name="Picture 2" descr="A diagram of a network&#10;&#10;Description automatically generated">
            <a:extLst>
              <a:ext uri="{FF2B5EF4-FFF2-40B4-BE49-F238E27FC236}">
                <a16:creationId xmlns:a16="http://schemas.microsoft.com/office/drawing/2014/main" id="{8A3EE2F9-8679-E323-DAC9-5FBDD10A0E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798" b="21015"/>
          <a:stretch/>
        </p:blipFill>
        <p:spPr bwMode="auto">
          <a:xfrm>
            <a:off x="4726728" y="3802961"/>
            <a:ext cx="7472381"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213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EBFA723-5A7B-472D-ABD7-1526B8D3A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33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6B27065-399A-4CF7-BF70-CF79B9848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3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1">
            <a:extLst>
              <a:ext uri="{FF2B5EF4-FFF2-40B4-BE49-F238E27FC236}">
                <a16:creationId xmlns:a16="http://schemas.microsoft.com/office/drawing/2014/main" id="{CF22986C-DDF7-4109-9D6A-006800D6B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6" y="52996"/>
            <a:ext cx="6093363" cy="6805005"/>
            <a:chOff x="6095999" y="52996"/>
            <a:chExt cx="6093363" cy="6805005"/>
          </a:xfrm>
          <a:solidFill>
            <a:schemeClr val="accent5">
              <a:alpha val="10000"/>
            </a:schemeClr>
          </a:solidFill>
        </p:grpSpPr>
        <p:sp>
          <p:nvSpPr>
            <p:cNvPr id="31" name="Freeform: Shape 22">
              <a:extLst>
                <a:ext uri="{FF2B5EF4-FFF2-40B4-BE49-F238E27FC236}">
                  <a16:creationId xmlns:a16="http://schemas.microsoft.com/office/drawing/2014/main" id="{4C025298-F835-4B83-A3A3-6555157E0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23">
              <a:extLst>
                <a:ext uri="{FF2B5EF4-FFF2-40B4-BE49-F238E27FC236}">
                  <a16:creationId xmlns:a16="http://schemas.microsoft.com/office/drawing/2014/main" id="{17106C81-A3F0-4DA0-9368-6BBCDB964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24">
              <a:extLst>
                <a:ext uri="{FF2B5EF4-FFF2-40B4-BE49-F238E27FC236}">
                  <a16:creationId xmlns:a16="http://schemas.microsoft.com/office/drawing/2014/main" id="{4B3B35E8-1AF4-4D76-93A5-B0B088408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B39CE9FC-E821-0E3B-4EA0-4D598E90547D}"/>
              </a:ext>
            </a:extLst>
          </p:cNvPr>
          <p:cNvSpPr txBox="1"/>
          <p:nvPr/>
        </p:nvSpPr>
        <p:spPr>
          <a:xfrm>
            <a:off x="804672" y="3121701"/>
            <a:ext cx="3658053" cy="1786515"/>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b="1" u="sng" kern="1200" dirty="0">
                <a:solidFill>
                  <a:schemeClr val="tx2"/>
                </a:solidFill>
                <a:latin typeface="+mj-lt"/>
                <a:ea typeface="+mj-ea"/>
                <a:cs typeface="+mj-cs"/>
              </a:rPr>
              <a:t>Presented By :-</a:t>
            </a:r>
            <a:endParaRPr lang="en-US" sz="4000" b="1" kern="1200" dirty="0">
              <a:solidFill>
                <a:schemeClr val="tx2"/>
              </a:solidFill>
              <a:latin typeface="+mj-lt"/>
              <a:ea typeface="+mj-ea"/>
              <a:cs typeface="+mj-cs"/>
            </a:endParaRPr>
          </a:p>
        </p:txBody>
      </p:sp>
      <p:graphicFrame>
        <p:nvGraphicFramePr>
          <p:cNvPr id="4" name="Table 3">
            <a:extLst>
              <a:ext uri="{FF2B5EF4-FFF2-40B4-BE49-F238E27FC236}">
                <a16:creationId xmlns:a16="http://schemas.microsoft.com/office/drawing/2014/main" id="{4745FECA-B07B-BB79-F50D-6CD4BE823C5D}"/>
              </a:ext>
            </a:extLst>
          </p:cNvPr>
          <p:cNvGraphicFramePr>
            <a:graphicFrameLocks noGrp="1"/>
          </p:cNvGraphicFramePr>
          <p:nvPr>
            <p:extLst>
              <p:ext uri="{D42A27DB-BD31-4B8C-83A1-F6EECF244321}">
                <p14:modId xmlns:p14="http://schemas.microsoft.com/office/powerpoint/2010/main" val="2745175251"/>
              </p:ext>
            </p:extLst>
          </p:nvPr>
        </p:nvGraphicFramePr>
        <p:xfrm>
          <a:off x="6379341" y="1534198"/>
          <a:ext cx="5029201" cy="3781843"/>
        </p:xfrm>
        <a:graphic>
          <a:graphicData uri="http://schemas.openxmlformats.org/drawingml/2006/table">
            <a:tbl>
              <a:tblPr firstRow="1" bandRow="1">
                <a:noFill/>
                <a:tableStyleId>{8799B23B-EC83-4686-B30A-512413B5E67A}</a:tableStyleId>
              </a:tblPr>
              <a:tblGrid>
                <a:gridCol w="3831794">
                  <a:extLst>
                    <a:ext uri="{9D8B030D-6E8A-4147-A177-3AD203B41FA5}">
                      <a16:colId xmlns:a16="http://schemas.microsoft.com/office/drawing/2014/main" val="271683147"/>
                    </a:ext>
                  </a:extLst>
                </a:gridCol>
                <a:gridCol w="1197407">
                  <a:extLst>
                    <a:ext uri="{9D8B030D-6E8A-4147-A177-3AD203B41FA5}">
                      <a16:colId xmlns:a16="http://schemas.microsoft.com/office/drawing/2014/main" val="1834228776"/>
                    </a:ext>
                  </a:extLst>
                </a:gridCol>
              </a:tblGrid>
              <a:tr h="720669">
                <a:tc>
                  <a:txBody>
                    <a:bodyPr/>
                    <a:lstStyle/>
                    <a:p>
                      <a:pPr algn="ctr"/>
                      <a:r>
                        <a:rPr lang="en-US" sz="2600" b="1" cap="none" spc="0">
                          <a:solidFill>
                            <a:schemeClr val="tx1">
                              <a:lumMod val="75000"/>
                              <a:lumOff val="25000"/>
                            </a:schemeClr>
                          </a:solidFill>
                        </a:rPr>
                        <a:t>Name</a:t>
                      </a:r>
                      <a:endParaRPr lang="en-GB" sz="2600" b="1" cap="none" spc="0">
                        <a:solidFill>
                          <a:schemeClr val="tx1">
                            <a:lumMod val="75000"/>
                            <a:lumOff val="25000"/>
                          </a:schemeClr>
                        </a:solidFill>
                      </a:endParaRPr>
                    </a:p>
                  </a:txBody>
                  <a:tcPr marL="266914" marR="200186" marT="133457" marB="133457" anchor="ctr">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algn="ctr"/>
                      <a:r>
                        <a:rPr lang="en-US" sz="2600" b="1" cap="none" spc="0">
                          <a:solidFill>
                            <a:schemeClr val="tx1">
                              <a:lumMod val="75000"/>
                              <a:lumOff val="25000"/>
                            </a:schemeClr>
                          </a:solidFill>
                        </a:rPr>
                        <a:t>No.</a:t>
                      </a:r>
                      <a:endParaRPr lang="en-GB" sz="2600" b="1" cap="none" spc="0">
                        <a:solidFill>
                          <a:schemeClr val="tx1">
                            <a:lumMod val="75000"/>
                            <a:lumOff val="25000"/>
                          </a:schemeClr>
                        </a:solidFill>
                      </a:endParaRPr>
                    </a:p>
                  </a:txBody>
                  <a:tcPr marL="266914" marR="200186" marT="133457" marB="133457" anchor="ctr">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extLst>
                  <a:ext uri="{0D108BD9-81ED-4DB2-BD59-A6C34878D82A}">
                    <a16:rowId xmlns:a16="http://schemas.microsoft.com/office/drawing/2014/main" val="4220472171"/>
                  </a:ext>
                </a:extLst>
              </a:tr>
              <a:tr h="609455">
                <a:tc>
                  <a:txBody>
                    <a:bodyPr/>
                    <a:lstStyle/>
                    <a:p>
                      <a:pPr algn="ctr"/>
                      <a:r>
                        <a:rPr lang="en-US" sz="1900" cap="none" spc="0">
                          <a:solidFill>
                            <a:schemeClr val="tx1">
                              <a:lumMod val="75000"/>
                              <a:lumOff val="25000"/>
                            </a:schemeClr>
                          </a:solidFill>
                        </a:rPr>
                        <a:t>Mohammed Samy Hussein</a:t>
                      </a:r>
                      <a:endParaRPr lang="en-GB" sz="1900" cap="none" spc="0">
                        <a:solidFill>
                          <a:schemeClr val="tx1">
                            <a:lumMod val="75000"/>
                            <a:lumOff val="25000"/>
                          </a:schemeClr>
                        </a:solidFill>
                      </a:endParaRPr>
                    </a:p>
                  </a:txBody>
                  <a:tcPr marL="266914" marR="200186" marT="133457" marB="13345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a:r>
                        <a:rPr lang="en-US" sz="1900" cap="none" spc="0">
                          <a:solidFill>
                            <a:schemeClr val="tx1">
                              <a:lumMod val="75000"/>
                              <a:lumOff val="25000"/>
                            </a:schemeClr>
                          </a:solidFill>
                        </a:rPr>
                        <a:t>97</a:t>
                      </a:r>
                      <a:endParaRPr lang="en-GB" sz="1900" cap="none" spc="0">
                        <a:solidFill>
                          <a:schemeClr val="tx1">
                            <a:lumMod val="75000"/>
                            <a:lumOff val="25000"/>
                          </a:schemeClr>
                        </a:solidFill>
                      </a:endParaRPr>
                    </a:p>
                  </a:txBody>
                  <a:tcPr marL="266914" marR="200186" marT="133457" marB="13345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79065500"/>
                  </a:ext>
                </a:extLst>
              </a:tr>
              <a:tr h="614088">
                <a:tc>
                  <a:txBody>
                    <a:bodyPr/>
                    <a:lstStyle/>
                    <a:p>
                      <a:pPr marL="0" marR="0" algn="ctr">
                        <a:lnSpc>
                          <a:spcPct val="107000"/>
                        </a:lnSpc>
                        <a:spcBef>
                          <a:spcPts val="0"/>
                        </a:spcBef>
                        <a:spcAft>
                          <a:spcPts val="0"/>
                        </a:spcAft>
                      </a:pPr>
                      <a:r>
                        <a:rPr lang="en-GB" sz="1900" cap="none" spc="0">
                          <a:solidFill>
                            <a:schemeClr val="tx1">
                              <a:lumMod val="75000"/>
                              <a:lumOff val="25000"/>
                            </a:schemeClr>
                          </a:solidFill>
                          <a:effectLst/>
                        </a:rPr>
                        <a:t>Abdallah Adel Abdallah</a:t>
                      </a:r>
                      <a:endParaRPr lang="en-US" sz="1900" cap="none" spc="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266914" marR="200186" marT="133457" marB="13345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a:r>
                        <a:rPr lang="en-US" sz="1900" cap="none" spc="0">
                          <a:solidFill>
                            <a:schemeClr val="tx1">
                              <a:lumMod val="75000"/>
                              <a:lumOff val="25000"/>
                            </a:schemeClr>
                          </a:solidFill>
                        </a:rPr>
                        <a:t>67</a:t>
                      </a:r>
                      <a:endParaRPr lang="en-GB" sz="1900" cap="none" spc="0">
                        <a:solidFill>
                          <a:schemeClr val="tx1">
                            <a:lumMod val="75000"/>
                            <a:lumOff val="25000"/>
                          </a:schemeClr>
                        </a:solidFill>
                      </a:endParaRPr>
                    </a:p>
                  </a:txBody>
                  <a:tcPr marL="266914" marR="200186" marT="133457" marB="13345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091314339"/>
                  </a:ext>
                </a:extLst>
              </a:tr>
              <a:tr h="609455">
                <a:tc>
                  <a:txBody>
                    <a:bodyPr/>
                    <a:lstStyle/>
                    <a:p>
                      <a:pPr algn="ctr"/>
                      <a:r>
                        <a:rPr lang="en-US" sz="1900" cap="none" spc="0">
                          <a:solidFill>
                            <a:schemeClr val="tx1">
                              <a:lumMod val="75000"/>
                              <a:lumOff val="25000"/>
                            </a:schemeClr>
                          </a:solidFill>
                        </a:rPr>
                        <a:t>Ahmed Adel</a:t>
                      </a:r>
                      <a:r>
                        <a:rPr lang="en-US" sz="1900" cap="none" spc="0" baseline="0">
                          <a:solidFill>
                            <a:schemeClr val="tx1">
                              <a:lumMod val="75000"/>
                              <a:lumOff val="25000"/>
                            </a:schemeClr>
                          </a:solidFill>
                        </a:rPr>
                        <a:t> Hussien</a:t>
                      </a:r>
                      <a:endParaRPr lang="en-GB" sz="1900" cap="none" spc="0">
                        <a:solidFill>
                          <a:schemeClr val="tx1">
                            <a:lumMod val="75000"/>
                            <a:lumOff val="25000"/>
                          </a:schemeClr>
                        </a:solidFill>
                      </a:endParaRPr>
                    </a:p>
                  </a:txBody>
                  <a:tcPr marL="266914" marR="200186" marT="133457" marB="13345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a:r>
                        <a:rPr lang="en-US" sz="1900" cap="none" spc="0">
                          <a:solidFill>
                            <a:schemeClr val="tx1">
                              <a:lumMod val="75000"/>
                              <a:lumOff val="25000"/>
                            </a:schemeClr>
                          </a:solidFill>
                        </a:rPr>
                        <a:t>9</a:t>
                      </a:r>
                      <a:endParaRPr lang="en-GB" sz="1900" cap="none" spc="0">
                        <a:solidFill>
                          <a:schemeClr val="tx1">
                            <a:lumMod val="75000"/>
                            <a:lumOff val="25000"/>
                          </a:schemeClr>
                        </a:solidFill>
                      </a:endParaRPr>
                    </a:p>
                  </a:txBody>
                  <a:tcPr marL="266914" marR="200186" marT="133457" marB="13345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737887291"/>
                  </a:ext>
                </a:extLst>
              </a:tr>
              <a:tr h="614088">
                <a:tc>
                  <a:txBody>
                    <a:bodyPr/>
                    <a:lstStyle/>
                    <a:p>
                      <a:pPr marL="0" marR="0" algn="ctr">
                        <a:lnSpc>
                          <a:spcPct val="107000"/>
                        </a:lnSpc>
                        <a:spcBef>
                          <a:spcPts val="0"/>
                        </a:spcBef>
                        <a:spcAft>
                          <a:spcPts val="0"/>
                        </a:spcAft>
                      </a:pPr>
                      <a:r>
                        <a:rPr lang="en-GB" sz="1900" cap="none" spc="0">
                          <a:solidFill>
                            <a:schemeClr val="tx1">
                              <a:lumMod val="75000"/>
                              <a:lumOff val="25000"/>
                            </a:schemeClr>
                          </a:solidFill>
                          <a:effectLst/>
                        </a:rPr>
                        <a:t>Abdallah Mohammed Ahmed</a:t>
                      </a:r>
                      <a:endParaRPr lang="en-US" sz="1900" cap="none" spc="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266914" marR="200186" marT="133457" marB="13345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pPr algn="ctr"/>
                      <a:r>
                        <a:rPr lang="en-US" sz="1900" cap="none" spc="0">
                          <a:solidFill>
                            <a:schemeClr val="tx1">
                              <a:lumMod val="75000"/>
                              <a:lumOff val="25000"/>
                            </a:schemeClr>
                          </a:solidFill>
                        </a:rPr>
                        <a:t>69</a:t>
                      </a:r>
                      <a:endParaRPr lang="en-GB" sz="1900" cap="none" spc="0">
                        <a:solidFill>
                          <a:schemeClr val="tx1">
                            <a:lumMod val="75000"/>
                            <a:lumOff val="25000"/>
                          </a:schemeClr>
                        </a:solidFill>
                      </a:endParaRPr>
                    </a:p>
                  </a:txBody>
                  <a:tcPr marL="266914" marR="200186" marT="133457" marB="13345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058410871"/>
                  </a:ext>
                </a:extLst>
              </a:tr>
              <a:tr h="614088">
                <a:tc>
                  <a:txBody>
                    <a:bodyPr/>
                    <a:lstStyle/>
                    <a:p>
                      <a:pPr marL="0" marR="0" algn="ctr">
                        <a:lnSpc>
                          <a:spcPct val="107000"/>
                        </a:lnSpc>
                        <a:spcBef>
                          <a:spcPts val="0"/>
                        </a:spcBef>
                        <a:spcAft>
                          <a:spcPts val="0"/>
                        </a:spcAft>
                      </a:pPr>
                      <a:r>
                        <a:rPr lang="en-GB" sz="1900" cap="none" spc="0">
                          <a:solidFill>
                            <a:schemeClr val="tx1">
                              <a:lumMod val="75000"/>
                              <a:lumOff val="25000"/>
                            </a:schemeClr>
                          </a:solidFill>
                          <a:effectLst/>
                        </a:rPr>
                        <a:t>Mohamed Farag Abd Elhalem</a:t>
                      </a:r>
                      <a:endParaRPr lang="en-US" sz="1900" cap="none" spc="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266914" marR="200186" marT="133457" marB="133457">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gn="ctr"/>
                      <a:r>
                        <a:rPr lang="en-US" sz="1900" cap="none" spc="0">
                          <a:solidFill>
                            <a:schemeClr val="tx1">
                              <a:lumMod val="75000"/>
                              <a:lumOff val="25000"/>
                            </a:schemeClr>
                          </a:solidFill>
                        </a:rPr>
                        <a:t>11</a:t>
                      </a:r>
                      <a:r>
                        <a:rPr lang="ar-EG" sz="1900" cap="none" spc="0">
                          <a:solidFill>
                            <a:schemeClr val="tx1">
                              <a:lumMod val="75000"/>
                              <a:lumOff val="25000"/>
                            </a:schemeClr>
                          </a:solidFill>
                        </a:rPr>
                        <a:t>4</a:t>
                      </a:r>
                      <a:endParaRPr lang="en-GB" sz="1900" cap="none" spc="0">
                        <a:solidFill>
                          <a:schemeClr val="tx1">
                            <a:lumMod val="75000"/>
                            <a:lumOff val="25000"/>
                          </a:schemeClr>
                        </a:solidFill>
                      </a:endParaRPr>
                    </a:p>
                  </a:txBody>
                  <a:tcPr marL="266914" marR="200186" marT="133457" marB="133457">
                    <a:lnL w="12700" cmpd="sng">
                      <a:noFill/>
                      <a:prstDash val="solid"/>
                    </a:lnL>
                    <a:lnR w="12700" cmpd="sng">
                      <a:noFill/>
                      <a:prstDash val="solid"/>
                    </a:lnR>
                    <a:lnT w="9525" cap="flat" cmpd="sng" algn="ctr">
                      <a:solidFill>
                        <a:srgbClr val="C7C6C1"/>
                      </a:solidFill>
                      <a:prstDash val="solid"/>
                    </a:lnT>
                    <a:lnB w="12700" cmpd="sng">
                      <a:noFill/>
                      <a:prstDash val="solid"/>
                    </a:lnB>
                    <a:noFill/>
                  </a:tcPr>
                </a:tc>
                <a:extLst>
                  <a:ext uri="{0D108BD9-81ED-4DB2-BD59-A6C34878D82A}">
                    <a16:rowId xmlns:a16="http://schemas.microsoft.com/office/drawing/2014/main" val="4160766493"/>
                  </a:ext>
                </a:extLst>
              </a:tr>
            </a:tbl>
          </a:graphicData>
        </a:graphic>
      </p:graphicFrame>
    </p:spTree>
    <p:extLst>
      <p:ext uri="{BB962C8B-B14F-4D97-AF65-F5344CB8AC3E}">
        <p14:creationId xmlns:p14="http://schemas.microsoft.com/office/powerpoint/2010/main" val="1604544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adlock on computer motherboard">
            <a:extLst>
              <a:ext uri="{FF2B5EF4-FFF2-40B4-BE49-F238E27FC236}">
                <a16:creationId xmlns:a16="http://schemas.microsoft.com/office/drawing/2014/main" id="{46151505-1443-D48F-2590-85732316DB07}"/>
              </a:ext>
            </a:extLst>
          </p:cNvPr>
          <p:cNvPicPr>
            <a:picLocks noChangeAspect="1"/>
          </p:cNvPicPr>
          <p:nvPr/>
        </p:nvPicPr>
        <p:blipFill rotWithShape="1">
          <a:blip r:embed="rId2"/>
          <a:srcRect r="15627"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968591F1-BAC7-6433-F5C8-06DEA0ECB288}"/>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a:solidFill>
                  <a:schemeClr val="bg1"/>
                </a:solidFill>
                <a:latin typeface="+mj-lt"/>
                <a:ea typeface="+mj-ea"/>
                <a:cs typeface="+mj-cs"/>
              </a:rPr>
              <a:t>Security Features</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39011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95B1FC96-0749-41C9-BAED-E089E7714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36" descr="Blue blocks and networks technology background">
            <a:extLst>
              <a:ext uri="{FF2B5EF4-FFF2-40B4-BE49-F238E27FC236}">
                <a16:creationId xmlns:a16="http://schemas.microsoft.com/office/drawing/2014/main" id="{3AD23BA8-0B92-8F79-18C6-6A65C221A406}"/>
              </a:ext>
            </a:extLst>
          </p:cNvPr>
          <p:cNvPicPr>
            <a:picLocks noChangeAspect="1"/>
          </p:cNvPicPr>
          <p:nvPr/>
        </p:nvPicPr>
        <p:blipFill rotWithShape="1">
          <a:blip r:embed="rId2"/>
          <a:srcRect r="18284" b="-1"/>
          <a:stretch/>
        </p:blipFill>
        <p:spPr>
          <a:xfrm>
            <a:off x="5" y="10"/>
            <a:ext cx="6095995" cy="4196271"/>
          </a:xfrm>
          <a:custGeom>
            <a:avLst/>
            <a:gdLst/>
            <a:ahLst/>
            <a:cxnLst/>
            <a:rect l="l" t="t" r="r" b="b"/>
            <a:pathLst>
              <a:path w="6005375" h="4196281">
                <a:moveTo>
                  <a:pt x="0" y="0"/>
                </a:moveTo>
                <a:lnTo>
                  <a:pt x="6000672" y="0"/>
                </a:lnTo>
                <a:lnTo>
                  <a:pt x="5998730" y="19709"/>
                </a:lnTo>
                <a:cubicBezTo>
                  <a:pt x="6001245" y="280059"/>
                  <a:pt x="5986415" y="540409"/>
                  <a:pt x="5999656" y="800631"/>
                </a:cubicBezTo>
                <a:cubicBezTo>
                  <a:pt x="6009855" y="1001996"/>
                  <a:pt x="6003364" y="1203233"/>
                  <a:pt x="5999656" y="1404471"/>
                </a:cubicBezTo>
                <a:cubicBezTo>
                  <a:pt x="5992506" y="1790420"/>
                  <a:pt x="6003364" y="2175860"/>
                  <a:pt x="5998730" y="2561300"/>
                </a:cubicBezTo>
                <a:cubicBezTo>
                  <a:pt x="5996744" y="2732154"/>
                  <a:pt x="5998994" y="2902754"/>
                  <a:pt x="6003364" y="3073609"/>
                </a:cubicBezTo>
                <a:cubicBezTo>
                  <a:pt x="6009720" y="3317560"/>
                  <a:pt x="5999923" y="3561638"/>
                  <a:pt x="5989197" y="3805463"/>
                </a:cubicBezTo>
                <a:cubicBezTo>
                  <a:pt x="5985594" y="3872508"/>
                  <a:pt x="5984647" y="3939633"/>
                  <a:pt x="5986348" y="4006695"/>
                </a:cubicBezTo>
                <a:lnTo>
                  <a:pt x="5997254" y="4174633"/>
                </a:lnTo>
                <a:lnTo>
                  <a:pt x="5951601" y="4176620"/>
                </a:lnTo>
                <a:cubicBezTo>
                  <a:pt x="5886702" y="4176651"/>
                  <a:pt x="5821788" y="4174749"/>
                  <a:pt x="5756905" y="4173480"/>
                </a:cubicBezTo>
                <a:cubicBezTo>
                  <a:pt x="5518559" y="4169040"/>
                  <a:pt x="5280086" y="4173480"/>
                  <a:pt x="5042247" y="4150774"/>
                </a:cubicBezTo>
                <a:cubicBezTo>
                  <a:pt x="4977618" y="4144622"/>
                  <a:pt x="4912546" y="4140690"/>
                  <a:pt x="4847600" y="4141467"/>
                </a:cubicBezTo>
                <a:cubicBezTo>
                  <a:pt x="4782655" y="4142244"/>
                  <a:pt x="4717835" y="4147730"/>
                  <a:pt x="4653713" y="4160414"/>
                </a:cubicBezTo>
                <a:cubicBezTo>
                  <a:pt x="4446571" y="4200625"/>
                  <a:pt x="4238796" y="4203162"/>
                  <a:pt x="4029497" y="4186925"/>
                </a:cubicBezTo>
                <a:cubicBezTo>
                  <a:pt x="3943621" y="4180203"/>
                  <a:pt x="3857746" y="4169040"/>
                  <a:pt x="3771489" y="4171196"/>
                </a:cubicBezTo>
                <a:cubicBezTo>
                  <a:pt x="3623585" y="4175129"/>
                  <a:pt x="3475554" y="4167137"/>
                  <a:pt x="3327523" y="4169167"/>
                </a:cubicBezTo>
                <a:cubicBezTo>
                  <a:pt x="3323528" y="4169738"/>
                  <a:pt x="3319443" y="4169205"/>
                  <a:pt x="3315727" y="4167645"/>
                </a:cubicBezTo>
                <a:cubicBezTo>
                  <a:pt x="3278941" y="4142402"/>
                  <a:pt x="3238603" y="4152169"/>
                  <a:pt x="3200549" y="4158765"/>
                </a:cubicBezTo>
                <a:cubicBezTo>
                  <a:pt x="3074082" y="4180710"/>
                  <a:pt x="2947742" y="4191492"/>
                  <a:pt x="2819246" y="4174494"/>
                </a:cubicBezTo>
                <a:cubicBezTo>
                  <a:pt x="2696546" y="4156698"/>
                  <a:pt x="2572096" y="4154478"/>
                  <a:pt x="2448851" y="4167898"/>
                </a:cubicBezTo>
                <a:cubicBezTo>
                  <a:pt x="2279383" y="4187687"/>
                  <a:pt x="2110549" y="4183501"/>
                  <a:pt x="1941462" y="4167898"/>
                </a:cubicBezTo>
                <a:cubicBezTo>
                  <a:pt x="1872837" y="4161556"/>
                  <a:pt x="1803198" y="4150774"/>
                  <a:pt x="1735208" y="4166630"/>
                </a:cubicBezTo>
                <a:cubicBezTo>
                  <a:pt x="1651489" y="4186038"/>
                  <a:pt x="1568023" y="4179695"/>
                  <a:pt x="1484050" y="4175382"/>
                </a:cubicBezTo>
                <a:cubicBezTo>
                  <a:pt x="1377752" y="4169801"/>
                  <a:pt x="1271708" y="4153692"/>
                  <a:pt x="1165029" y="4166376"/>
                </a:cubicBezTo>
                <a:cubicBezTo>
                  <a:pt x="1115685" y="4172211"/>
                  <a:pt x="1066722" y="4181471"/>
                  <a:pt x="1016744" y="4179061"/>
                </a:cubicBezTo>
                <a:cubicBezTo>
                  <a:pt x="878481" y="4172719"/>
                  <a:pt x="740344" y="4165235"/>
                  <a:pt x="601826" y="4166376"/>
                </a:cubicBezTo>
                <a:cubicBezTo>
                  <a:pt x="543857" y="4166757"/>
                  <a:pt x="486268" y="4168659"/>
                  <a:pt x="428553" y="4172845"/>
                </a:cubicBezTo>
                <a:cubicBezTo>
                  <a:pt x="320859" y="4180710"/>
                  <a:pt x="213546" y="4170055"/>
                  <a:pt x="106234" y="4166249"/>
                </a:cubicBezTo>
                <a:lnTo>
                  <a:pt x="0" y="4171008"/>
                </a:lnTo>
                <a:close/>
              </a:path>
            </a:pathLst>
          </a:custGeom>
        </p:spPr>
      </p:pic>
      <p:pic>
        <p:nvPicPr>
          <p:cNvPr id="6" name="Picture 2" descr="A diagram of a computer network&#10;&#10;Description automatically generated">
            <a:extLst>
              <a:ext uri="{FF2B5EF4-FFF2-40B4-BE49-F238E27FC236}">
                <a16:creationId xmlns:a16="http://schemas.microsoft.com/office/drawing/2014/main" id="{B413EA5C-5765-085D-B104-DC793F9162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567" b="3"/>
          <a:stretch/>
        </p:blipFill>
        <p:spPr bwMode="auto">
          <a:xfrm>
            <a:off x="6019800" y="10"/>
            <a:ext cx="6172195" cy="4187662"/>
          </a:xfrm>
          <a:custGeom>
            <a:avLst/>
            <a:gdLst/>
            <a:ahLst/>
            <a:cxnLst/>
            <a:rect l="l" t="t" r="r" b="b"/>
            <a:pathLst>
              <a:path w="6006950" h="4187672">
                <a:moveTo>
                  <a:pt x="9223" y="0"/>
                </a:moveTo>
                <a:lnTo>
                  <a:pt x="6006950" y="0"/>
                </a:lnTo>
                <a:lnTo>
                  <a:pt x="6006950" y="4169490"/>
                </a:lnTo>
                <a:lnTo>
                  <a:pt x="5787907" y="4174448"/>
                </a:lnTo>
                <a:cubicBezTo>
                  <a:pt x="5713866" y="4173475"/>
                  <a:pt x="5639861" y="4169853"/>
                  <a:pt x="5566029" y="4163587"/>
                </a:cubicBezTo>
                <a:cubicBezTo>
                  <a:pt x="5458843" y="4155595"/>
                  <a:pt x="5350768" y="4144559"/>
                  <a:pt x="5244343" y="4164855"/>
                </a:cubicBezTo>
                <a:cubicBezTo>
                  <a:pt x="5127517" y="4187307"/>
                  <a:pt x="5010817" y="4187434"/>
                  <a:pt x="4892977" y="4181726"/>
                </a:cubicBezTo>
                <a:cubicBezTo>
                  <a:pt x="4792260" y="4176906"/>
                  <a:pt x="4691923" y="4151536"/>
                  <a:pt x="4590445" y="4178301"/>
                </a:cubicBezTo>
                <a:cubicBezTo>
                  <a:pt x="4580348" y="4179772"/>
                  <a:pt x="4570061" y="4179341"/>
                  <a:pt x="4560128" y="4177032"/>
                </a:cubicBezTo>
                <a:cubicBezTo>
                  <a:pt x="4449137" y="4161684"/>
                  <a:pt x="4337384" y="4174242"/>
                  <a:pt x="4226013" y="4169929"/>
                </a:cubicBezTo>
                <a:cubicBezTo>
                  <a:pt x="4174640" y="4167899"/>
                  <a:pt x="4122252" y="4169041"/>
                  <a:pt x="4071513" y="4163587"/>
                </a:cubicBezTo>
                <a:cubicBezTo>
                  <a:pt x="3955067" y="4151156"/>
                  <a:pt x="3838874" y="4144559"/>
                  <a:pt x="3723697" y="4173861"/>
                </a:cubicBezTo>
                <a:cubicBezTo>
                  <a:pt x="3690082" y="4181764"/>
                  <a:pt x="3655732" y="4186013"/>
                  <a:pt x="3621204" y="4186546"/>
                </a:cubicBezTo>
                <a:cubicBezTo>
                  <a:pt x="3508437" y="4190605"/>
                  <a:pt x="3396050" y="4182867"/>
                  <a:pt x="3283664" y="4176525"/>
                </a:cubicBezTo>
                <a:cubicBezTo>
                  <a:pt x="3205652" y="4172085"/>
                  <a:pt x="3127768" y="4162445"/>
                  <a:pt x="3049630" y="4170563"/>
                </a:cubicBezTo>
                <a:cubicBezTo>
                  <a:pt x="3004218" y="4175257"/>
                  <a:pt x="2958427" y="4175257"/>
                  <a:pt x="2913015" y="4170563"/>
                </a:cubicBezTo>
                <a:cubicBezTo>
                  <a:pt x="2829321" y="4160758"/>
                  <a:pt x="2744879" y="4158931"/>
                  <a:pt x="2660842" y="4165109"/>
                </a:cubicBezTo>
                <a:cubicBezTo>
                  <a:pt x="2535390" y="4175891"/>
                  <a:pt x="2410065" y="4184897"/>
                  <a:pt x="2284232" y="4167773"/>
                </a:cubicBezTo>
                <a:cubicBezTo>
                  <a:pt x="2212868" y="4156559"/>
                  <a:pt x="2140312" y="4155240"/>
                  <a:pt x="2068592" y="4163840"/>
                </a:cubicBezTo>
                <a:cubicBezTo>
                  <a:pt x="1897729" y="4187814"/>
                  <a:pt x="1726485" y="4180077"/>
                  <a:pt x="1555241" y="4170183"/>
                </a:cubicBezTo>
                <a:cubicBezTo>
                  <a:pt x="1440824" y="4163460"/>
                  <a:pt x="1325901" y="4151156"/>
                  <a:pt x="1211738" y="4167392"/>
                </a:cubicBezTo>
                <a:cubicBezTo>
                  <a:pt x="1066118" y="4187688"/>
                  <a:pt x="920370" y="4180965"/>
                  <a:pt x="774368" y="4175003"/>
                </a:cubicBezTo>
                <a:cubicBezTo>
                  <a:pt x="667182" y="4170563"/>
                  <a:pt x="559869" y="4157117"/>
                  <a:pt x="452430" y="4173734"/>
                </a:cubicBezTo>
                <a:cubicBezTo>
                  <a:pt x="441369" y="4175244"/>
                  <a:pt x="430117" y="4174115"/>
                  <a:pt x="419576" y="4170436"/>
                </a:cubicBezTo>
                <a:cubicBezTo>
                  <a:pt x="378807" y="4157016"/>
                  <a:pt x="335096" y="4155215"/>
                  <a:pt x="293363" y="4165236"/>
                </a:cubicBezTo>
                <a:cubicBezTo>
                  <a:pt x="216367" y="4182106"/>
                  <a:pt x="139497" y="4189463"/>
                  <a:pt x="61105" y="4174115"/>
                </a:cubicBezTo>
                <a:lnTo>
                  <a:pt x="13323" y="4171265"/>
                </a:lnTo>
                <a:lnTo>
                  <a:pt x="28554" y="3843045"/>
                </a:lnTo>
                <a:cubicBezTo>
                  <a:pt x="30457" y="3722610"/>
                  <a:pt x="27412" y="3602256"/>
                  <a:pt x="15626" y="3482187"/>
                </a:cubicBezTo>
                <a:cubicBezTo>
                  <a:pt x="-847" y="3335690"/>
                  <a:pt x="-4304" y="3188124"/>
                  <a:pt x="5296" y="3041068"/>
                </a:cubicBezTo>
                <a:cubicBezTo>
                  <a:pt x="11786" y="2956911"/>
                  <a:pt x="18539" y="2872754"/>
                  <a:pt x="22776" y="2788472"/>
                </a:cubicBezTo>
                <a:cubicBezTo>
                  <a:pt x="28180" y="2668580"/>
                  <a:pt x="25173" y="2548474"/>
                  <a:pt x="13771" y="2428964"/>
                </a:cubicBezTo>
                <a:cubicBezTo>
                  <a:pt x="4237" y="2337829"/>
                  <a:pt x="3177" y="2246070"/>
                  <a:pt x="10593" y="2154757"/>
                </a:cubicBezTo>
                <a:cubicBezTo>
                  <a:pt x="25690" y="1999286"/>
                  <a:pt x="9931" y="1843813"/>
                  <a:pt x="5032" y="1688466"/>
                </a:cubicBezTo>
                <a:cubicBezTo>
                  <a:pt x="-3577" y="1402691"/>
                  <a:pt x="20393" y="1117045"/>
                  <a:pt x="9666" y="831270"/>
                </a:cubicBezTo>
                <a:cubicBezTo>
                  <a:pt x="3841" y="689908"/>
                  <a:pt x="16420" y="548673"/>
                  <a:pt x="9666" y="407311"/>
                </a:cubicBezTo>
                <a:cubicBezTo>
                  <a:pt x="4105" y="306755"/>
                  <a:pt x="397" y="206200"/>
                  <a:pt x="4105" y="105518"/>
                </a:cubicBezTo>
                <a:cubicBezTo>
                  <a:pt x="5164" y="78059"/>
                  <a:pt x="5826" y="50473"/>
                  <a:pt x="9534" y="23396"/>
                </a:cubicBezTo>
                <a:close/>
              </a:path>
            </a:pathLst>
          </a:custGeom>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5" name="sketch line">
            <a:extLst>
              <a:ext uri="{FF2B5EF4-FFF2-40B4-BE49-F238E27FC236}">
                <a16:creationId xmlns:a16="http://schemas.microsoft.com/office/drawing/2014/main" id="{63C1A86C-B1A8-4AEC-B001-595C91716E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89020" y="540453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515B643-25AC-261B-0D11-CCBEF1466DAA}"/>
              </a:ext>
            </a:extLst>
          </p:cNvPr>
          <p:cNvSpPr txBox="1"/>
          <p:nvPr/>
        </p:nvSpPr>
        <p:spPr>
          <a:xfrm>
            <a:off x="4654294" y="4562856"/>
            <a:ext cx="6903721" cy="160020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200" b="1"/>
              <a:t>DHCP Attacks- DHCP Server spoofing</a:t>
            </a:r>
            <a:endParaRPr lang="en-US" sz="2200"/>
          </a:p>
        </p:txBody>
      </p:sp>
    </p:spTree>
    <p:extLst>
      <p:ext uri="{BB962C8B-B14F-4D97-AF65-F5344CB8AC3E}">
        <p14:creationId xmlns:p14="http://schemas.microsoft.com/office/powerpoint/2010/main" val="120318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E7D17527-30D4-A0AC-38A7-BAE1873889F9}"/>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kern="1200">
                <a:solidFill>
                  <a:schemeClr val="tx1"/>
                </a:solidFill>
                <a:latin typeface="+mj-lt"/>
                <a:ea typeface="+mj-ea"/>
                <a:cs typeface="+mj-cs"/>
              </a:rPr>
              <a:t>DHCP Attacks- DHCP Starvation </a:t>
            </a:r>
          </a:p>
        </p:txBody>
      </p:sp>
      <p:sp>
        <p:nvSpPr>
          <p:cNvPr id="28"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2" descr="A diagram of a computer security system&#10;&#10;Description automatically generated">
            <a:extLst>
              <a:ext uri="{FF2B5EF4-FFF2-40B4-BE49-F238E27FC236}">
                <a16:creationId xmlns:a16="http://schemas.microsoft.com/office/drawing/2014/main" id="{95FB60DF-A088-E645-A7CB-58A1A835759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14356" y="1598955"/>
            <a:ext cx="6408836" cy="3508837"/>
          </a:xfrm>
          <a:prstGeom prst="rect">
            <a:avLst/>
          </a:prstGeom>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7162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2)">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4">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descr="Padlock on computer motherboard">
            <a:extLst>
              <a:ext uri="{FF2B5EF4-FFF2-40B4-BE49-F238E27FC236}">
                <a16:creationId xmlns:a16="http://schemas.microsoft.com/office/drawing/2014/main" id="{7B1601EE-E37E-4174-ED1B-31D03A72BB94}"/>
              </a:ext>
            </a:extLst>
          </p:cNvPr>
          <p:cNvPicPr>
            <a:picLocks noChangeAspect="1"/>
          </p:cNvPicPr>
          <p:nvPr/>
        </p:nvPicPr>
        <p:blipFill rotWithShape="1">
          <a:blip r:embed="rId2"/>
          <a:srcRect r="3182" b="-1"/>
          <a:stretch/>
        </p:blipFill>
        <p:spPr>
          <a:xfrm>
            <a:off x="20" y="10"/>
            <a:ext cx="9947062" cy="6857990"/>
          </a:xfrm>
          <a:prstGeom prst="rect">
            <a:avLst/>
          </a:prstGeom>
        </p:spPr>
      </p:pic>
      <p:sp>
        <p:nvSpPr>
          <p:cNvPr id="33" name="Freeform: Shape 26">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34" name="Freeform: Shape 28">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31" name="Freeform: Shape 30">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TextBox 2">
            <a:extLst>
              <a:ext uri="{FF2B5EF4-FFF2-40B4-BE49-F238E27FC236}">
                <a16:creationId xmlns:a16="http://schemas.microsoft.com/office/drawing/2014/main" id="{41CBF855-5994-70C7-9DFA-64587BC2EB69}"/>
              </a:ext>
            </a:extLst>
          </p:cNvPr>
          <p:cNvSpPr txBox="1"/>
          <p:nvPr/>
        </p:nvSpPr>
        <p:spPr>
          <a:xfrm>
            <a:off x="8046720" y="1045597"/>
            <a:ext cx="3633746" cy="158842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500">
                <a:latin typeface="+mj-lt"/>
                <a:ea typeface="+mj-ea"/>
                <a:cs typeface="+mj-cs"/>
              </a:rPr>
              <a:t>Preventing DHCP Spoofing &amp; DHCP Starvation Attacks</a:t>
            </a:r>
            <a:br>
              <a:rPr lang="en-US" sz="2500">
                <a:latin typeface="+mj-lt"/>
                <a:ea typeface="+mj-ea"/>
                <a:cs typeface="+mj-cs"/>
              </a:rPr>
            </a:br>
            <a:endParaRPr lang="en-US" sz="2500">
              <a:latin typeface="+mj-lt"/>
              <a:ea typeface="+mj-ea"/>
              <a:cs typeface="+mj-cs"/>
            </a:endParaRPr>
          </a:p>
        </p:txBody>
      </p:sp>
      <p:sp>
        <p:nvSpPr>
          <p:cNvPr id="6" name="TextBox 5">
            <a:extLst>
              <a:ext uri="{FF2B5EF4-FFF2-40B4-BE49-F238E27FC236}">
                <a16:creationId xmlns:a16="http://schemas.microsoft.com/office/drawing/2014/main" id="{89EF4D70-F571-D16E-B420-2C2BE3CCF0A4}"/>
              </a:ext>
            </a:extLst>
          </p:cNvPr>
          <p:cNvSpPr txBox="1"/>
          <p:nvPr/>
        </p:nvSpPr>
        <p:spPr>
          <a:xfrm>
            <a:off x="8046719" y="2722729"/>
            <a:ext cx="3633747" cy="2700062"/>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a:t>Enable DHCP snooping</a:t>
            </a:r>
          </a:p>
          <a:p>
            <a:pPr marL="285750" indent="-228600">
              <a:lnSpc>
                <a:spcPct val="90000"/>
              </a:lnSpc>
              <a:spcAft>
                <a:spcPts val="600"/>
              </a:spcAft>
              <a:buFont typeface="Arial" panose="020B0604020202020204" pitchFamily="34" charset="0"/>
              <a:buChar char="•"/>
            </a:pPr>
            <a:r>
              <a:rPr lang="en-US" sz="2000"/>
              <a:t>Configure trusted ports</a:t>
            </a:r>
          </a:p>
          <a:p>
            <a:pPr marL="285750" indent="-228600">
              <a:lnSpc>
                <a:spcPct val="90000"/>
              </a:lnSpc>
              <a:spcAft>
                <a:spcPts val="600"/>
              </a:spcAft>
              <a:buFont typeface="Arial" panose="020B0604020202020204" pitchFamily="34" charset="0"/>
              <a:buChar char="•"/>
            </a:pPr>
            <a:r>
              <a:rPr lang="en-US" sz="2000"/>
              <a:t>Implement VLANs</a:t>
            </a:r>
          </a:p>
        </p:txBody>
      </p:sp>
    </p:spTree>
    <p:extLst>
      <p:ext uri="{BB962C8B-B14F-4D97-AF65-F5344CB8AC3E}">
        <p14:creationId xmlns:p14="http://schemas.microsoft.com/office/powerpoint/2010/main" val="41333349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uter script on a screen">
            <a:extLst>
              <a:ext uri="{FF2B5EF4-FFF2-40B4-BE49-F238E27FC236}">
                <a16:creationId xmlns:a16="http://schemas.microsoft.com/office/drawing/2014/main" id="{45470872-6A18-A356-CB49-D0BFFA98A0D0}"/>
              </a:ext>
            </a:extLst>
          </p:cNvPr>
          <p:cNvPicPr>
            <a:picLocks noChangeAspect="1"/>
          </p:cNvPicPr>
          <p:nvPr/>
        </p:nvPicPr>
        <p:blipFill rotWithShape="1">
          <a:blip r:embed="rId2"/>
          <a:srcRect r="5882" b="-1"/>
          <a:stretch/>
        </p:blipFill>
        <p:spPr>
          <a:xfrm>
            <a:off x="1" y="10"/>
            <a:ext cx="9669642" cy="6857990"/>
          </a:xfrm>
          <a:prstGeom prst="rect">
            <a:avLst/>
          </a:prstGeom>
        </p:spPr>
      </p:pic>
      <p:sp>
        <p:nvSpPr>
          <p:cNvPr id="11" name="Rectangle 10">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135984FF-A203-86FE-1F22-7AE884C2FA03}"/>
              </a:ext>
            </a:extLst>
          </p:cNvPr>
          <p:cNvSpPr txBox="1"/>
          <p:nvPr/>
        </p:nvSpPr>
        <p:spPr>
          <a:xfrm>
            <a:off x="7935402" y="743447"/>
            <a:ext cx="3445765" cy="3692028"/>
          </a:xfrm>
          <a:prstGeom prst="rect">
            <a:avLst/>
          </a:prstGeom>
          <a:noFill/>
        </p:spPr>
        <p:txBody>
          <a:bodyPr vert="horz" lIns="91440" tIns="45720" rIns="91440" bIns="45720" rtlCol="0" anchor="b">
            <a:normAutofit/>
          </a:bodyPr>
          <a:lstStyle/>
          <a:p>
            <a:pPr>
              <a:lnSpc>
                <a:spcPct val="90000"/>
              </a:lnSpc>
              <a:spcBef>
                <a:spcPct val="0"/>
              </a:spcBef>
              <a:spcAft>
                <a:spcPts val="600"/>
              </a:spcAft>
            </a:pPr>
            <a:r>
              <a:rPr lang="en-US" sz="5200">
                <a:latin typeface="+mj-lt"/>
                <a:ea typeface="+mj-ea"/>
                <a:cs typeface="+mj-cs"/>
              </a:rPr>
              <a:t>FortiGate Firewall</a:t>
            </a:r>
          </a:p>
        </p:txBody>
      </p:sp>
    </p:spTree>
    <p:extLst>
      <p:ext uri="{BB962C8B-B14F-4D97-AF65-F5344CB8AC3E}">
        <p14:creationId xmlns:p14="http://schemas.microsoft.com/office/powerpoint/2010/main" val="27456091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up of a network&#10;&#10;Description automatically generated">
            <a:extLst>
              <a:ext uri="{FF2B5EF4-FFF2-40B4-BE49-F238E27FC236}">
                <a16:creationId xmlns:a16="http://schemas.microsoft.com/office/drawing/2014/main" id="{CC89ACDC-F67F-5C57-3A18-61959CDA68A0}"/>
              </a:ext>
            </a:extLst>
          </p:cNvPr>
          <p:cNvPicPr>
            <a:picLocks noChangeAspect="1"/>
          </p:cNvPicPr>
          <p:nvPr/>
        </p:nvPicPr>
        <p:blipFill rotWithShape="1">
          <a:blip r:embed="rId2">
            <a:alphaModFix amt="35000"/>
          </a:blip>
          <a:srcRect l="5578" r="2866" b="-1"/>
          <a:stretch/>
        </p:blipFill>
        <p:spPr>
          <a:xfrm>
            <a:off x="20" y="10"/>
            <a:ext cx="12191980" cy="6857990"/>
          </a:xfrm>
          <a:prstGeom prst="rect">
            <a:avLst/>
          </a:prstGeom>
        </p:spPr>
      </p:pic>
      <p:graphicFrame>
        <p:nvGraphicFramePr>
          <p:cNvPr id="5" name="TextBox 2">
            <a:extLst>
              <a:ext uri="{FF2B5EF4-FFF2-40B4-BE49-F238E27FC236}">
                <a16:creationId xmlns:a16="http://schemas.microsoft.com/office/drawing/2014/main" id="{4AE130C1-0083-DFCD-98E1-CADEB835AA2B}"/>
              </a:ext>
            </a:extLst>
          </p:cNvPr>
          <p:cNvGraphicFramePr/>
          <p:nvPr>
            <p:extLst>
              <p:ext uri="{D42A27DB-BD31-4B8C-83A1-F6EECF244321}">
                <p14:modId xmlns:p14="http://schemas.microsoft.com/office/powerpoint/2010/main" val="6249665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53821100"/>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diagram of a security system&#10;&#10;Description automatically generated">
            <a:extLst>
              <a:ext uri="{FF2B5EF4-FFF2-40B4-BE49-F238E27FC236}">
                <a16:creationId xmlns:a16="http://schemas.microsoft.com/office/drawing/2014/main" id="{EAD16E9A-43B8-ED20-B95C-99EC6A067B58}"/>
              </a:ext>
            </a:extLst>
          </p:cNvPr>
          <p:cNvPicPr/>
          <p:nvPr/>
        </p:nvPicPr>
        <p:blipFill rotWithShape="1">
          <a:blip r:embed="rId2" cstate="print">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62" name="Rectangle 5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2F00A79-D707-AEA6-8E43-1329A3386E36}"/>
              </a:ext>
            </a:extLst>
          </p:cNvPr>
          <p:cNvSpPr txBox="1"/>
          <p:nvPr/>
        </p:nvSpPr>
        <p:spPr>
          <a:xfrm>
            <a:off x="523875" y="5317240"/>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u="sng">
                <a:solidFill>
                  <a:schemeClr val="tx1">
                    <a:lumMod val="85000"/>
                    <a:lumOff val="15000"/>
                  </a:schemeClr>
                </a:solidFill>
                <a:latin typeface="+mj-lt"/>
                <a:ea typeface="+mj-ea"/>
                <a:cs typeface="+mj-cs"/>
              </a:rPr>
              <a:t>FortiGate Structure</a:t>
            </a:r>
            <a:endParaRPr lang="en-US" sz="3600">
              <a:solidFill>
                <a:schemeClr val="tx1">
                  <a:lumMod val="85000"/>
                  <a:lumOff val="15000"/>
                </a:schemeClr>
              </a:solidFill>
              <a:latin typeface="+mj-lt"/>
              <a:ea typeface="+mj-ea"/>
              <a:cs typeface="+mj-cs"/>
            </a:endParaRPr>
          </a:p>
        </p:txBody>
      </p:sp>
      <p:cxnSp>
        <p:nvCxnSpPr>
          <p:cNvPr id="63" name="Straight Connector 5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5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7459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2">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20" name="Straight Connector 14">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46CC41A-1A7C-20DB-E574-014BF1689181}"/>
              </a:ext>
            </a:extLst>
          </p:cNvPr>
          <p:cNvSpPr txBox="1"/>
          <p:nvPr/>
        </p:nvSpPr>
        <p:spPr>
          <a:xfrm>
            <a:off x="6527800" y="1909192"/>
            <a:ext cx="4713997" cy="364771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a:solidFill>
                  <a:schemeClr val="bg1"/>
                </a:solidFill>
              </a:rPr>
              <a:t>VM setup &amp; configuration </a:t>
            </a:r>
          </a:p>
        </p:txBody>
      </p:sp>
      <p:cxnSp>
        <p:nvCxnSpPr>
          <p:cNvPr id="21" name="Straight Connector 16">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5BB3709-9048-C232-FB98-5E8468C5CD7C}"/>
              </a:ext>
            </a:extLst>
          </p:cNvPr>
          <p:cNvSpPr txBox="1"/>
          <p:nvPr/>
        </p:nvSpPr>
        <p:spPr>
          <a:xfrm>
            <a:off x="470935" y="932045"/>
            <a:ext cx="5096866" cy="322268"/>
          </a:xfrm>
          <a:prstGeom prst="rect">
            <a:avLst/>
          </a:prstGeom>
          <a:noFill/>
        </p:spPr>
        <p:txBody>
          <a:bodyPr wrap="square">
            <a:spAutoFit/>
          </a:bodyPr>
          <a:lstStyle/>
          <a:p>
            <a:pPr defTabSz="758952">
              <a:spcAft>
                <a:spcPts val="600"/>
              </a:spcAft>
            </a:pPr>
            <a:r>
              <a:rPr lang="en-US" sz="1494" u="sng" kern="1200">
                <a:solidFill>
                  <a:schemeClr val="tx1"/>
                </a:solidFill>
                <a:latin typeface="+mn-lt"/>
                <a:ea typeface="+mn-ea"/>
                <a:cs typeface="+mn-cs"/>
              </a:rPr>
              <a:t>FortiGate-VM kernel setup </a:t>
            </a:r>
            <a:endParaRPr lang="en-US"/>
          </a:p>
        </p:txBody>
      </p:sp>
      <p:pic>
        <p:nvPicPr>
          <p:cNvPr id="7" name="Picture 6" descr="A screenshot of a computer&#10;&#10;Description automatically generated">
            <a:extLst>
              <a:ext uri="{FF2B5EF4-FFF2-40B4-BE49-F238E27FC236}">
                <a16:creationId xmlns:a16="http://schemas.microsoft.com/office/drawing/2014/main" id="{EF2B76FA-7EB8-4542-560B-8CA88394136C}"/>
              </a:ext>
            </a:extLst>
          </p:cNvPr>
          <p:cNvPicPr/>
          <p:nvPr/>
        </p:nvPicPr>
        <p:blipFill>
          <a:blip r:embed="rId2">
            <a:extLst>
              <a:ext uri="{28A0092B-C50C-407E-A947-70E740481C1C}">
                <a14:useLocalDpi xmlns:a14="http://schemas.microsoft.com/office/drawing/2010/main" val="0"/>
              </a:ext>
            </a:extLst>
          </a:blip>
          <a:stretch>
            <a:fillRect/>
          </a:stretch>
        </p:blipFill>
        <p:spPr>
          <a:xfrm>
            <a:off x="-2346" y="375414"/>
            <a:ext cx="5666547" cy="3647710"/>
          </a:xfrm>
          <a:prstGeom prst="rect">
            <a:avLst/>
          </a:prstGeom>
        </p:spPr>
      </p:pic>
      <p:pic>
        <p:nvPicPr>
          <p:cNvPr id="8" name="Picture 7" descr="A screenshot of a computer screen&#10;&#10;Description automatically generated">
            <a:extLst>
              <a:ext uri="{FF2B5EF4-FFF2-40B4-BE49-F238E27FC236}">
                <a16:creationId xmlns:a16="http://schemas.microsoft.com/office/drawing/2014/main" id="{7190C36E-C847-A8EC-98CD-55CEEBD78412}"/>
              </a:ext>
            </a:extLst>
          </p:cNvPr>
          <p:cNvPicPr/>
          <p:nvPr/>
        </p:nvPicPr>
        <p:blipFill>
          <a:blip r:embed="rId3">
            <a:extLst>
              <a:ext uri="{28A0092B-C50C-407E-A947-70E740481C1C}">
                <a14:useLocalDpi xmlns:a14="http://schemas.microsoft.com/office/drawing/2010/main" val="0"/>
              </a:ext>
            </a:extLst>
          </a:blip>
          <a:stretch>
            <a:fillRect/>
          </a:stretch>
        </p:blipFill>
        <p:spPr>
          <a:xfrm>
            <a:off x="-2346" y="4023124"/>
            <a:ext cx="5666547" cy="2321691"/>
          </a:xfrm>
          <a:prstGeom prst="rect">
            <a:avLst/>
          </a:prstGeom>
        </p:spPr>
      </p:pic>
    </p:spTree>
    <p:extLst>
      <p:ext uri="{BB962C8B-B14F-4D97-AF65-F5344CB8AC3E}">
        <p14:creationId xmlns:p14="http://schemas.microsoft.com/office/powerpoint/2010/main" val="24584161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250BAFA-9D3F-B041-E9BF-86DC12F8B174}"/>
              </a:ext>
            </a:extLst>
          </p:cNvPr>
          <p:cNvSpPr txBox="1"/>
          <p:nvPr/>
        </p:nvSpPr>
        <p:spPr>
          <a:xfrm>
            <a:off x="638881" y="457200"/>
            <a:ext cx="10909640" cy="136861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6600" u="sng">
                <a:latin typeface="+mj-lt"/>
                <a:ea typeface="+mj-ea"/>
                <a:cs typeface="+mj-cs"/>
              </a:rPr>
              <a:t>Port &amp; default gateway setup </a:t>
            </a:r>
            <a:endParaRPr lang="en-US" sz="6600">
              <a:latin typeface="+mj-lt"/>
              <a:ea typeface="+mj-ea"/>
              <a:cs typeface="+mj-cs"/>
            </a:endParaRPr>
          </a:p>
        </p:txBody>
      </p:sp>
      <p:sp>
        <p:nvSpPr>
          <p:cNvPr id="30"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8962B58-1271-6CFF-9345-57E4B22D038B}"/>
              </a:ext>
            </a:extLst>
          </p:cNvPr>
          <p:cNvPicPr/>
          <p:nvPr/>
        </p:nvPicPr>
        <p:blipFill rotWithShape="1">
          <a:blip r:embed="rId2"/>
          <a:srcRect t="9825" r="-1" b="5382"/>
          <a:stretch/>
        </p:blipFill>
        <p:spPr>
          <a:xfrm>
            <a:off x="320040" y="3047086"/>
            <a:ext cx="5614416" cy="2796844"/>
          </a:xfrm>
          <a:prstGeom prst="rect">
            <a:avLst/>
          </a:prstGeom>
        </p:spPr>
      </p:pic>
      <p:pic>
        <p:nvPicPr>
          <p:cNvPr id="4" name="Picture 3">
            <a:extLst>
              <a:ext uri="{FF2B5EF4-FFF2-40B4-BE49-F238E27FC236}">
                <a16:creationId xmlns:a16="http://schemas.microsoft.com/office/drawing/2014/main" id="{7984D5AF-806C-093D-85F8-F7B2E96167BC}"/>
              </a:ext>
            </a:extLst>
          </p:cNvPr>
          <p:cNvPicPr/>
          <p:nvPr/>
        </p:nvPicPr>
        <p:blipFill rotWithShape="1">
          <a:blip r:embed="rId3">
            <a:extLst>
              <a:ext uri="{28A0092B-C50C-407E-A947-70E740481C1C}">
                <a14:useLocalDpi xmlns:a14="http://schemas.microsoft.com/office/drawing/2010/main" val="0"/>
              </a:ext>
            </a:extLst>
          </a:blip>
          <a:srcRect l="1026" r="13310" b="3"/>
          <a:stretch/>
        </p:blipFill>
        <p:spPr>
          <a:xfrm>
            <a:off x="6254496" y="2856212"/>
            <a:ext cx="5614416" cy="3178591"/>
          </a:xfrm>
          <a:prstGeom prst="rect">
            <a:avLst/>
          </a:prstGeom>
        </p:spPr>
      </p:pic>
    </p:spTree>
    <p:extLst>
      <p:ext uri="{BB962C8B-B14F-4D97-AF65-F5344CB8AC3E}">
        <p14:creationId xmlns:p14="http://schemas.microsoft.com/office/powerpoint/2010/main" val="24235847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C4D6CB5-AE7C-07A5-A482-3881B21A71B9}"/>
              </a:ext>
            </a:extLst>
          </p:cNvPr>
          <p:cNvSpPr txBox="1"/>
          <p:nvPr/>
        </p:nvSpPr>
        <p:spPr>
          <a:xfrm>
            <a:off x="6790414" y="640080"/>
            <a:ext cx="4758458" cy="356616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600" dirty="0">
                <a:latin typeface="+mj-lt"/>
                <a:ea typeface="+mj-ea"/>
                <a:cs typeface="+mj-cs"/>
              </a:rPr>
              <a:t>Security Profiles</a:t>
            </a:r>
          </a:p>
        </p:txBody>
      </p:sp>
      <p:pic>
        <p:nvPicPr>
          <p:cNvPr id="14" name="Picture 4" descr="3D technology art">
            <a:extLst>
              <a:ext uri="{FF2B5EF4-FFF2-40B4-BE49-F238E27FC236}">
                <a16:creationId xmlns:a16="http://schemas.microsoft.com/office/drawing/2014/main" id="{FD8651F3-1833-2713-02F8-B191239AF1B7}"/>
              </a:ext>
            </a:extLst>
          </p:cNvPr>
          <p:cNvPicPr>
            <a:picLocks noChangeAspect="1"/>
          </p:cNvPicPr>
          <p:nvPr/>
        </p:nvPicPr>
        <p:blipFill rotWithShape="1">
          <a:blip r:embed="rId2"/>
          <a:srcRect l="12583" r="27965" b="-1"/>
          <a:stretch/>
        </p:blipFill>
        <p:spPr>
          <a:xfrm>
            <a:off x="20" y="10"/>
            <a:ext cx="6108141" cy="6857990"/>
          </a:xfrm>
          <a:custGeom>
            <a:avLst/>
            <a:gdLst/>
            <a:ahLst/>
            <a:cxnLst/>
            <a:rect l="l" t="t" r="r" b="b"/>
            <a:pathLst>
              <a:path w="6108161" h="6858000">
                <a:moveTo>
                  <a:pt x="0" y="0"/>
                </a:moveTo>
                <a:lnTo>
                  <a:pt x="2058355" y="0"/>
                </a:lnTo>
                <a:lnTo>
                  <a:pt x="3299791" y="0"/>
                </a:lnTo>
                <a:lnTo>
                  <a:pt x="6076880" y="0"/>
                </a:lnTo>
                <a:lnTo>
                  <a:pt x="6078171" y="10931"/>
                </a:lnTo>
                <a:cubicBezTo>
                  <a:pt x="6093300" y="94836"/>
                  <a:pt x="6090630" y="179884"/>
                  <a:pt x="6094698" y="264297"/>
                </a:cubicBezTo>
                <a:cubicBezTo>
                  <a:pt x="6099656" y="367652"/>
                  <a:pt x="6093427" y="471135"/>
                  <a:pt x="6091266" y="574617"/>
                </a:cubicBezTo>
                <a:cubicBezTo>
                  <a:pt x="6089359" y="662717"/>
                  <a:pt x="6080587" y="750690"/>
                  <a:pt x="6083384" y="838916"/>
                </a:cubicBezTo>
                <a:cubicBezTo>
                  <a:pt x="6083384" y="841968"/>
                  <a:pt x="6083384" y="845019"/>
                  <a:pt x="6083384" y="848070"/>
                </a:cubicBezTo>
                <a:cubicBezTo>
                  <a:pt x="6075375" y="945068"/>
                  <a:pt x="6075375" y="1042576"/>
                  <a:pt x="6083384" y="1139574"/>
                </a:cubicBezTo>
                <a:cubicBezTo>
                  <a:pt x="6085964" y="1179950"/>
                  <a:pt x="6085240" y="1220466"/>
                  <a:pt x="6081223" y="1260728"/>
                </a:cubicBezTo>
                <a:cubicBezTo>
                  <a:pt x="6077409" y="1311960"/>
                  <a:pt x="6065204" y="1364083"/>
                  <a:pt x="6073976" y="1414934"/>
                </a:cubicBezTo>
                <a:cubicBezTo>
                  <a:pt x="6079722" y="1456784"/>
                  <a:pt x="6082913" y="1498940"/>
                  <a:pt x="6083511" y="1541172"/>
                </a:cubicBezTo>
                <a:cubicBezTo>
                  <a:pt x="6087833" y="1635755"/>
                  <a:pt x="6083638" y="1730847"/>
                  <a:pt x="6082112" y="1825685"/>
                </a:cubicBezTo>
                <a:cubicBezTo>
                  <a:pt x="6080205" y="1936286"/>
                  <a:pt x="6083002" y="2046634"/>
                  <a:pt x="6074103" y="2157235"/>
                </a:cubicBezTo>
                <a:cubicBezTo>
                  <a:pt x="6069145" y="2246581"/>
                  <a:pt x="6069145" y="2336130"/>
                  <a:pt x="6074103" y="2425476"/>
                </a:cubicBezTo>
                <a:cubicBezTo>
                  <a:pt x="6076519" y="2507473"/>
                  <a:pt x="6088850" y="2588454"/>
                  <a:pt x="6086816" y="2671214"/>
                </a:cubicBezTo>
                <a:cubicBezTo>
                  <a:pt x="6084401" y="2767832"/>
                  <a:pt x="6072959" y="2863940"/>
                  <a:pt x="6076519" y="2960685"/>
                </a:cubicBezTo>
                <a:cubicBezTo>
                  <a:pt x="6078171" y="3006832"/>
                  <a:pt x="6078299" y="3052980"/>
                  <a:pt x="6079316" y="3099127"/>
                </a:cubicBezTo>
                <a:cubicBezTo>
                  <a:pt x="6080333" y="3154682"/>
                  <a:pt x="6090376" y="3210110"/>
                  <a:pt x="6084782" y="3265665"/>
                </a:cubicBezTo>
                <a:cubicBezTo>
                  <a:pt x="6075502" y="3358087"/>
                  <a:pt x="6051475" y="3448857"/>
                  <a:pt x="6066476" y="3543567"/>
                </a:cubicBezTo>
                <a:cubicBezTo>
                  <a:pt x="6074739" y="3595690"/>
                  <a:pt x="6084146" y="3647940"/>
                  <a:pt x="6088850" y="3700571"/>
                </a:cubicBezTo>
                <a:cubicBezTo>
                  <a:pt x="6093045" y="3747608"/>
                  <a:pt x="6103724" y="3795408"/>
                  <a:pt x="6095588" y="3842191"/>
                </a:cubicBezTo>
                <a:cubicBezTo>
                  <a:pt x="6088723" y="3882237"/>
                  <a:pt x="6092410" y="3922282"/>
                  <a:pt x="6087070" y="3962327"/>
                </a:cubicBezTo>
                <a:cubicBezTo>
                  <a:pt x="6080078" y="4014831"/>
                  <a:pt x="6076265" y="4068352"/>
                  <a:pt x="6071052" y="4121111"/>
                </a:cubicBezTo>
                <a:cubicBezTo>
                  <a:pt x="6066221" y="4169038"/>
                  <a:pt x="6062662" y="4216838"/>
                  <a:pt x="6075375" y="4261841"/>
                </a:cubicBezTo>
                <a:cubicBezTo>
                  <a:pt x="6106394" y="4375112"/>
                  <a:pt x="6089359" y="4487748"/>
                  <a:pt x="6077663" y="4600257"/>
                </a:cubicBezTo>
                <a:cubicBezTo>
                  <a:pt x="6071942" y="4655049"/>
                  <a:pt x="6063552" y="4712765"/>
                  <a:pt x="6076265" y="4762853"/>
                </a:cubicBezTo>
                <a:cubicBezTo>
                  <a:pt x="6099783" y="4851716"/>
                  <a:pt x="6081350" y="4936764"/>
                  <a:pt x="6071179" y="5021432"/>
                </a:cubicBezTo>
                <a:cubicBezTo>
                  <a:pt x="6061009" y="5106099"/>
                  <a:pt x="6058594" y="5189495"/>
                  <a:pt x="6076392" y="5272637"/>
                </a:cubicBezTo>
                <a:cubicBezTo>
                  <a:pt x="6088850" y="5331116"/>
                  <a:pt x="6088850" y="5390612"/>
                  <a:pt x="6090376" y="5449600"/>
                </a:cubicBezTo>
                <a:cubicBezTo>
                  <a:pt x="6091266" y="5486339"/>
                  <a:pt x="6077663" y="5523842"/>
                  <a:pt x="6068637" y="5560582"/>
                </a:cubicBezTo>
                <a:cubicBezTo>
                  <a:pt x="6052364" y="5626943"/>
                  <a:pt x="6046517" y="5694321"/>
                  <a:pt x="6068637" y="5759029"/>
                </a:cubicBezTo>
                <a:cubicBezTo>
                  <a:pt x="6099148" y="5848655"/>
                  <a:pt x="6116691" y="5938407"/>
                  <a:pt x="6103978" y="6033117"/>
                </a:cubicBezTo>
                <a:cubicBezTo>
                  <a:pt x="6096732" y="6091724"/>
                  <a:pt x="6094952" y="6151347"/>
                  <a:pt x="6084019" y="6209190"/>
                </a:cubicBezTo>
                <a:cubicBezTo>
                  <a:pt x="6065713" y="6304790"/>
                  <a:pt x="6072196" y="6399882"/>
                  <a:pt x="6086816" y="6494211"/>
                </a:cubicBezTo>
                <a:cubicBezTo>
                  <a:pt x="6096897" y="6573081"/>
                  <a:pt x="6097965" y="6652829"/>
                  <a:pt x="6089994" y="6731941"/>
                </a:cubicBezTo>
                <a:lnTo>
                  <a:pt x="6081268" y="6858000"/>
                </a:lnTo>
                <a:lnTo>
                  <a:pt x="3299791" y="6858000"/>
                </a:lnTo>
                <a:lnTo>
                  <a:pt x="2058355" y="6858000"/>
                </a:lnTo>
                <a:lnTo>
                  <a:pt x="0" y="6858000"/>
                </a:lnTo>
                <a:close/>
              </a:path>
            </a:pathLst>
          </a:custGeom>
        </p:spPr>
      </p:pic>
      <p:sp>
        <p:nvSpPr>
          <p:cNvPr id="15" name="sketchy line">
            <a:extLst>
              <a:ext uri="{FF2B5EF4-FFF2-40B4-BE49-F238E27FC236}">
                <a16:creationId xmlns:a16="http://schemas.microsoft.com/office/drawing/2014/main" id="{82580482-BA80-420A-8A05-C58E97F2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1142" y="4409267"/>
            <a:ext cx="4242816" cy="18288"/>
          </a:xfrm>
          <a:custGeom>
            <a:avLst/>
            <a:gdLst>
              <a:gd name="connsiteX0" fmla="*/ 0 w 4242816"/>
              <a:gd name="connsiteY0" fmla="*/ 0 h 18288"/>
              <a:gd name="connsiteX1" fmla="*/ 690973 w 4242816"/>
              <a:gd name="connsiteY1" fmla="*/ 0 h 18288"/>
              <a:gd name="connsiteX2" fmla="*/ 1212233 w 4242816"/>
              <a:gd name="connsiteY2" fmla="*/ 0 h 18288"/>
              <a:gd name="connsiteX3" fmla="*/ 1860778 w 4242816"/>
              <a:gd name="connsiteY3" fmla="*/ 0 h 18288"/>
              <a:gd name="connsiteX4" fmla="*/ 2424466 w 4242816"/>
              <a:gd name="connsiteY4" fmla="*/ 0 h 18288"/>
              <a:gd name="connsiteX5" fmla="*/ 3115439 w 4242816"/>
              <a:gd name="connsiteY5" fmla="*/ 0 h 18288"/>
              <a:gd name="connsiteX6" fmla="*/ 3636699 w 4242816"/>
              <a:gd name="connsiteY6" fmla="*/ 0 h 18288"/>
              <a:gd name="connsiteX7" fmla="*/ 4242816 w 4242816"/>
              <a:gd name="connsiteY7" fmla="*/ 0 h 18288"/>
              <a:gd name="connsiteX8" fmla="*/ 4242816 w 4242816"/>
              <a:gd name="connsiteY8" fmla="*/ 18288 h 18288"/>
              <a:gd name="connsiteX9" fmla="*/ 3636699 w 4242816"/>
              <a:gd name="connsiteY9" fmla="*/ 18288 h 18288"/>
              <a:gd name="connsiteX10" fmla="*/ 3030583 w 4242816"/>
              <a:gd name="connsiteY10" fmla="*/ 18288 h 18288"/>
              <a:gd name="connsiteX11" fmla="*/ 2466894 w 4242816"/>
              <a:gd name="connsiteY11" fmla="*/ 18288 h 18288"/>
              <a:gd name="connsiteX12" fmla="*/ 1988062 w 4242816"/>
              <a:gd name="connsiteY12" fmla="*/ 18288 h 18288"/>
              <a:gd name="connsiteX13" fmla="*/ 1466802 w 4242816"/>
              <a:gd name="connsiteY13" fmla="*/ 18288 h 18288"/>
              <a:gd name="connsiteX14" fmla="*/ 860686 w 4242816"/>
              <a:gd name="connsiteY14" fmla="*/ 18288 h 18288"/>
              <a:gd name="connsiteX15" fmla="*/ 0 w 4242816"/>
              <a:gd name="connsiteY15" fmla="*/ 18288 h 18288"/>
              <a:gd name="connsiteX16" fmla="*/ 0 w 424281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2816" h="18288" fill="none" extrusionOk="0">
                <a:moveTo>
                  <a:pt x="0" y="0"/>
                </a:moveTo>
                <a:cubicBezTo>
                  <a:pt x="249934" y="1471"/>
                  <a:pt x="379877" y="-29444"/>
                  <a:pt x="690973" y="0"/>
                </a:cubicBezTo>
                <a:cubicBezTo>
                  <a:pt x="1002069" y="29444"/>
                  <a:pt x="1021583" y="17501"/>
                  <a:pt x="1212233" y="0"/>
                </a:cubicBezTo>
                <a:cubicBezTo>
                  <a:pt x="1402883" y="-17501"/>
                  <a:pt x="1678760" y="5386"/>
                  <a:pt x="1860778" y="0"/>
                </a:cubicBezTo>
                <a:cubicBezTo>
                  <a:pt x="2042796" y="-5386"/>
                  <a:pt x="2245608" y="-22401"/>
                  <a:pt x="2424466" y="0"/>
                </a:cubicBezTo>
                <a:cubicBezTo>
                  <a:pt x="2603324" y="22401"/>
                  <a:pt x="2890020" y="33806"/>
                  <a:pt x="3115439" y="0"/>
                </a:cubicBezTo>
                <a:cubicBezTo>
                  <a:pt x="3340858" y="-33806"/>
                  <a:pt x="3428300" y="18628"/>
                  <a:pt x="3636699" y="0"/>
                </a:cubicBezTo>
                <a:cubicBezTo>
                  <a:pt x="3845098" y="-18628"/>
                  <a:pt x="4108824" y="5541"/>
                  <a:pt x="4242816" y="0"/>
                </a:cubicBezTo>
                <a:cubicBezTo>
                  <a:pt x="4242066" y="4160"/>
                  <a:pt x="4243125" y="10356"/>
                  <a:pt x="4242816" y="18288"/>
                </a:cubicBezTo>
                <a:cubicBezTo>
                  <a:pt x="4113424" y="32735"/>
                  <a:pt x="3768327" y="47567"/>
                  <a:pt x="3636699" y="18288"/>
                </a:cubicBezTo>
                <a:cubicBezTo>
                  <a:pt x="3505071" y="-10991"/>
                  <a:pt x="3294208" y="-4990"/>
                  <a:pt x="3030583" y="18288"/>
                </a:cubicBezTo>
                <a:cubicBezTo>
                  <a:pt x="2766958" y="41566"/>
                  <a:pt x="2649277" y="20974"/>
                  <a:pt x="2466894" y="18288"/>
                </a:cubicBezTo>
                <a:cubicBezTo>
                  <a:pt x="2284511" y="15602"/>
                  <a:pt x="2151277" y="1154"/>
                  <a:pt x="1988062" y="18288"/>
                </a:cubicBezTo>
                <a:cubicBezTo>
                  <a:pt x="1824847" y="35422"/>
                  <a:pt x="1691359" y="9265"/>
                  <a:pt x="1466802" y="18288"/>
                </a:cubicBezTo>
                <a:cubicBezTo>
                  <a:pt x="1242245" y="27311"/>
                  <a:pt x="1006161" y="36605"/>
                  <a:pt x="860686" y="18288"/>
                </a:cubicBezTo>
                <a:cubicBezTo>
                  <a:pt x="715211" y="-29"/>
                  <a:pt x="242774" y="46538"/>
                  <a:pt x="0" y="18288"/>
                </a:cubicBezTo>
                <a:cubicBezTo>
                  <a:pt x="-146" y="11482"/>
                  <a:pt x="-422" y="5192"/>
                  <a:pt x="0" y="0"/>
                </a:cubicBezTo>
                <a:close/>
              </a:path>
              <a:path w="4242816" h="18288" stroke="0" extrusionOk="0">
                <a:moveTo>
                  <a:pt x="0" y="0"/>
                </a:moveTo>
                <a:cubicBezTo>
                  <a:pt x="259751" y="-14018"/>
                  <a:pt x="356632" y="-15007"/>
                  <a:pt x="521260" y="0"/>
                </a:cubicBezTo>
                <a:cubicBezTo>
                  <a:pt x="685888" y="15007"/>
                  <a:pt x="885786" y="5167"/>
                  <a:pt x="1212233" y="0"/>
                </a:cubicBezTo>
                <a:cubicBezTo>
                  <a:pt x="1538680" y="-5167"/>
                  <a:pt x="1458849" y="7951"/>
                  <a:pt x="1691065" y="0"/>
                </a:cubicBezTo>
                <a:cubicBezTo>
                  <a:pt x="1923281" y="-7951"/>
                  <a:pt x="1985780" y="-16303"/>
                  <a:pt x="2169897" y="0"/>
                </a:cubicBezTo>
                <a:cubicBezTo>
                  <a:pt x="2354014" y="16303"/>
                  <a:pt x="2633054" y="-2739"/>
                  <a:pt x="2776014" y="0"/>
                </a:cubicBezTo>
                <a:cubicBezTo>
                  <a:pt x="2918974" y="2739"/>
                  <a:pt x="3112688" y="-15682"/>
                  <a:pt x="3339702" y="0"/>
                </a:cubicBezTo>
                <a:cubicBezTo>
                  <a:pt x="3566716" y="15682"/>
                  <a:pt x="4015278" y="-28467"/>
                  <a:pt x="4242816" y="0"/>
                </a:cubicBezTo>
                <a:cubicBezTo>
                  <a:pt x="4243501" y="7633"/>
                  <a:pt x="4242294" y="10002"/>
                  <a:pt x="4242816" y="18288"/>
                </a:cubicBezTo>
                <a:cubicBezTo>
                  <a:pt x="3924964" y="16283"/>
                  <a:pt x="3746362" y="-1805"/>
                  <a:pt x="3551843" y="18288"/>
                </a:cubicBezTo>
                <a:cubicBezTo>
                  <a:pt x="3357324" y="38381"/>
                  <a:pt x="3126422" y="47156"/>
                  <a:pt x="2860870" y="18288"/>
                </a:cubicBezTo>
                <a:cubicBezTo>
                  <a:pt x="2595318" y="-10580"/>
                  <a:pt x="2572437" y="11441"/>
                  <a:pt x="2297182" y="18288"/>
                </a:cubicBezTo>
                <a:cubicBezTo>
                  <a:pt x="2021927" y="25135"/>
                  <a:pt x="1916908" y="33601"/>
                  <a:pt x="1733493" y="18288"/>
                </a:cubicBezTo>
                <a:cubicBezTo>
                  <a:pt x="1550078" y="2975"/>
                  <a:pt x="1412440" y="27896"/>
                  <a:pt x="1212233" y="18288"/>
                </a:cubicBezTo>
                <a:cubicBezTo>
                  <a:pt x="1012026" y="8680"/>
                  <a:pt x="914386" y="13859"/>
                  <a:pt x="648545" y="18288"/>
                </a:cubicBezTo>
                <a:cubicBezTo>
                  <a:pt x="382704" y="22717"/>
                  <a:pt x="233522" y="39342"/>
                  <a:pt x="0" y="18288"/>
                </a:cubicBezTo>
                <a:cubicBezTo>
                  <a:pt x="-772" y="13661"/>
                  <a:pt x="-839" y="849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7561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3A0935C-5414-6435-AD1B-2AB52E6CB68C}"/>
              </a:ext>
            </a:extLst>
          </p:cNvPr>
          <p:cNvPicPr>
            <a:picLocks noChangeAspect="1"/>
          </p:cNvPicPr>
          <p:nvPr/>
        </p:nvPicPr>
        <p:blipFill rotWithShape="1">
          <a:blip r:embed="rId2">
            <a:duotone>
              <a:prstClr val="black"/>
              <a:schemeClr val="tx2">
                <a:tint val="45000"/>
                <a:satMod val="400000"/>
              </a:schemeClr>
            </a:duotone>
            <a:alphaModFix amt="25000"/>
          </a:blip>
          <a:srcRect t="16045"/>
          <a:stretch/>
        </p:blipFill>
        <p:spPr>
          <a:xfrm>
            <a:off x="20" y="10"/>
            <a:ext cx="12191980" cy="6857990"/>
          </a:xfrm>
          <a:prstGeom prst="rect">
            <a:avLst/>
          </a:prstGeom>
        </p:spPr>
      </p:pic>
      <p:sp>
        <p:nvSpPr>
          <p:cNvPr id="3" name="TextBox 2">
            <a:extLst>
              <a:ext uri="{FF2B5EF4-FFF2-40B4-BE49-F238E27FC236}">
                <a16:creationId xmlns:a16="http://schemas.microsoft.com/office/drawing/2014/main" id="{01C0911E-1D4D-3AB8-B410-56F3FB2F05E8}"/>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marL="0" lvl="0" indent="0">
              <a:lnSpc>
                <a:spcPct val="90000"/>
              </a:lnSpc>
              <a:spcBef>
                <a:spcPct val="0"/>
              </a:spcBef>
              <a:spcAft>
                <a:spcPts val="600"/>
              </a:spcAft>
            </a:pPr>
            <a:r>
              <a:rPr lang="en-US" sz="4400" b="1" cap="all" baseline="0">
                <a:latin typeface="+mj-lt"/>
                <a:ea typeface="+mj-ea"/>
                <a:cs typeface="+mj-cs"/>
              </a:rPr>
              <a:t>TABLE OF CONTENTS.</a:t>
            </a:r>
          </a:p>
        </p:txBody>
      </p:sp>
      <p:graphicFrame>
        <p:nvGraphicFramePr>
          <p:cNvPr id="10" name="Text Placeholder 2">
            <a:extLst>
              <a:ext uri="{FF2B5EF4-FFF2-40B4-BE49-F238E27FC236}">
                <a16:creationId xmlns:a16="http://schemas.microsoft.com/office/drawing/2014/main" id="{9767A35F-47C4-2D7E-236E-ED77DB9598EB}"/>
              </a:ext>
            </a:extLst>
          </p:cNvPr>
          <p:cNvGraphicFramePr/>
          <p:nvPr>
            <p:extLst>
              <p:ext uri="{D42A27DB-BD31-4B8C-83A1-F6EECF244321}">
                <p14:modId xmlns:p14="http://schemas.microsoft.com/office/powerpoint/2010/main" val="290656892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44910990"/>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0BC47CDD-BFE0-A1F4-EF08-41E680C4842D}"/>
              </a:ext>
            </a:extLst>
          </p:cNvPr>
          <p:cNvSpPr txBox="1"/>
          <p:nvPr/>
        </p:nvSpPr>
        <p:spPr>
          <a:xfrm>
            <a:off x="643468" y="643467"/>
            <a:ext cx="4620584" cy="4567137"/>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kern="1200">
                <a:solidFill>
                  <a:schemeClr val="tx1"/>
                </a:solidFill>
                <a:latin typeface="+mj-lt"/>
                <a:ea typeface="+mj-ea"/>
                <a:cs typeface="+mj-cs"/>
              </a:rPr>
              <a:t> AntiVirus </a:t>
            </a:r>
          </a:p>
        </p:txBody>
      </p:sp>
      <p:pic>
        <p:nvPicPr>
          <p:cNvPr id="4" name="Picture 3">
            <a:extLst>
              <a:ext uri="{FF2B5EF4-FFF2-40B4-BE49-F238E27FC236}">
                <a16:creationId xmlns:a16="http://schemas.microsoft.com/office/drawing/2014/main" id="{6A9F6287-A90F-6370-E4E6-27B042A76C7F}"/>
              </a:ext>
            </a:extLst>
          </p:cNvPr>
          <p:cNvPicPr>
            <a:picLocks noChangeAspect="1"/>
          </p:cNvPicPr>
          <p:nvPr/>
        </p:nvPicPr>
        <p:blipFill>
          <a:blip r:embed="rId2"/>
          <a:stretch>
            <a:fillRect/>
          </a:stretch>
        </p:blipFill>
        <p:spPr>
          <a:xfrm>
            <a:off x="6876822" y="643467"/>
            <a:ext cx="4401142" cy="5571066"/>
          </a:xfrm>
          <a:prstGeom prst="rect">
            <a:avLst/>
          </a:prstGeom>
        </p:spPr>
      </p:pic>
    </p:spTree>
    <p:extLst>
      <p:ext uri="{BB962C8B-B14F-4D97-AF65-F5344CB8AC3E}">
        <p14:creationId xmlns:p14="http://schemas.microsoft.com/office/powerpoint/2010/main" val="4532808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CAA0325-4966-E2F0-0A9C-1EC21E8460DA}"/>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b="1" i="1" kern="1200">
                <a:solidFill>
                  <a:srgbClr val="FFFFFF"/>
                </a:solidFill>
                <a:latin typeface="+mj-lt"/>
                <a:ea typeface="+mj-ea"/>
                <a:cs typeface="+mj-cs"/>
              </a:rPr>
              <a:t> WebFilter </a:t>
            </a:r>
          </a:p>
        </p:txBody>
      </p:sp>
      <p:pic>
        <p:nvPicPr>
          <p:cNvPr id="4" name="Picture 3" descr="A screenshot of a computer&#10;&#10;Description automatically generated">
            <a:extLst>
              <a:ext uri="{FF2B5EF4-FFF2-40B4-BE49-F238E27FC236}">
                <a16:creationId xmlns:a16="http://schemas.microsoft.com/office/drawing/2014/main" id="{F0913A59-2A22-9AD7-90B3-453E4444E7E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205571" y="643466"/>
            <a:ext cx="5924190" cy="5568739"/>
          </a:xfrm>
          <a:prstGeom prst="rect">
            <a:avLst/>
          </a:prstGeom>
        </p:spPr>
      </p:pic>
    </p:spTree>
    <p:extLst>
      <p:ext uri="{BB962C8B-B14F-4D97-AF65-F5344CB8AC3E}">
        <p14:creationId xmlns:p14="http://schemas.microsoft.com/office/powerpoint/2010/main" val="7064165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8" name="Freeform: Shape 17">
            <a:extLst>
              <a:ext uri="{FF2B5EF4-FFF2-40B4-BE49-F238E27FC236}">
                <a16:creationId xmlns:a16="http://schemas.microsoft.com/office/drawing/2014/main" id="{1BE70332-ECAF-47BB-8C7B-BD049452F6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0158" y="1068946"/>
            <a:ext cx="4960104" cy="473550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3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716D9361-A35A-4DC8-AAB9-04FD2D6FE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92" y="912854"/>
            <a:ext cx="5298208" cy="503229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DED28C6C-19BB-5970-D8B8-5CC227863EEB}"/>
              </a:ext>
            </a:extLst>
          </p:cNvPr>
          <p:cNvSpPr txBox="1"/>
          <p:nvPr/>
        </p:nvSpPr>
        <p:spPr>
          <a:xfrm>
            <a:off x="1327675" y="1685677"/>
            <a:ext cx="4215520" cy="236267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a:solidFill>
                  <a:schemeClr val="tx1">
                    <a:lumMod val="75000"/>
                    <a:lumOff val="25000"/>
                  </a:schemeClr>
                </a:solidFill>
                <a:latin typeface="+mj-lt"/>
                <a:ea typeface="+mj-ea"/>
                <a:cs typeface="+mj-cs"/>
              </a:rPr>
              <a:t>FileFilter </a:t>
            </a:r>
          </a:p>
        </p:txBody>
      </p:sp>
      <p:pic>
        <p:nvPicPr>
          <p:cNvPr id="4" name="Picture 3">
            <a:extLst>
              <a:ext uri="{FF2B5EF4-FFF2-40B4-BE49-F238E27FC236}">
                <a16:creationId xmlns:a16="http://schemas.microsoft.com/office/drawing/2014/main" id="{9DD292B3-003E-44EF-5BF2-89FE70402576}"/>
              </a:ext>
            </a:extLst>
          </p:cNvPr>
          <p:cNvPicPr/>
          <p:nvPr/>
        </p:nvPicPr>
        <p:blipFill>
          <a:blip r:embed="rId2">
            <a:extLst>
              <a:ext uri="{28A0092B-C50C-407E-A947-70E740481C1C}">
                <a14:useLocalDpi xmlns:a14="http://schemas.microsoft.com/office/drawing/2010/main" val="0"/>
              </a:ext>
            </a:extLst>
          </a:blip>
          <a:stretch>
            <a:fillRect/>
          </a:stretch>
        </p:blipFill>
        <p:spPr>
          <a:xfrm>
            <a:off x="6893487" y="1938400"/>
            <a:ext cx="4304983" cy="2981200"/>
          </a:xfrm>
          <a:prstGeom prst="rect">
            <a:avLst/>
          </a:prstGeom>
        </p:spPr>
      </p:pic>
    </p:spTree>
    <p:extLst>
      <p:ext uri="{BB962C8B-B14F-4D97-AF65-F5344CB8AC3E}">
        <p14:creationId xmlns:p14="http://schemas.microsoft.com/office/powerpoint/2010/main" val="21806835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3E416D2-D994-4F7A-8F62-B28B11BE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4" name="Picture 3" descr="Top shot of a representation of networks with stick figures.">
            <a:extLst>
              <a:ext uri="{FF2B5EF4-FFF2-40B4-BE49-F238E27FC236}">
                <a16:creationId xmlns:a16="http://schemas.microsoft.com/office/drawing/2014/main" id="{629FF6E9-B45F-AF42-15D1-5020113D0723}"/>
              </a:ext>
            </a:extLst>
          </p:cNvPr>
          <p:cNvPicPr>
            <a:picLocks noChangeAspect="1"/>
          </p:cNvPicPr>
          <p:nvPr/>
        </p:nvPicPr>
        <p:blipFill rotWithShape="1">
          <a:blip r:embed="rId2"/>
          <a:srcRect t="8891" r="-1" b="6500"/>
          <a:stretch/>
        </p:blipFill>
        <p:spPr>
          <a:xfrm>
            <a:off x="1524" y="10"/>
            <a:ext cx="12188952" cy="6857990"/>
          </a:xfrm>
          <a:prstGeom prst="rect">
            <a:avLst/>
          </a:prstGeom>
        </p:spPr>
      </p:pic>
      <p:sp>
        <p:nvSpPr>
          <p:cNvPr id="21" name="Freeform: Shape 20">
            <a:extLst>
              <a:ext uri="{FF2B5EF4-FFF2-40B4-BE49-F238E27FC236}">
                <a16:creationId xmlns:a16="http://schemas.microsoft.com/office/drawing/2014/main" id="{FB27C166-470E-467E-9E9E-E235EEF3C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24691" y="0"/>
            <a:ext cx="7365784" cy="6858000"/>
          </a:xfrm>
          <a:custGeom>
            <a:avLst/>
            <a:gdLst>
              <a:gd name="connsiteX0" fmla="*/ 5742761 w 7365784"/>
              <a:gd name="connsiteY0" fmla="*/ 0 h 6858000"/>
              <a:gd name="connsiteX1" fmla="*/ 3076369 w 7365784"/>
              <a:gd name="connsiteY1" fmla="*/ 0 h 6858000"/>
              <a:gd name="connsiteX2" fmla="*/ 1949196 w 7365784"/>
              <a:gd name="connsiteY2" fmla="*/ 0 h 6858000"/>
              <a:gd name="connsiteX3" fmla="*/ 1583228 w 7365784"/>
              <a:gd name="connsiteY3" fmla="*/ 0 h 6858000"/>
              <a:gd name="connsiteX4" fmla="*/ 1457787 w 7365784"/>
              <a:gd name="connsiteY4" fmla="*/ 0 h 6858000"/>
              <a:gd name="connsiteX5" fmla="*/ 1445578 w 7365784"/>
              <a:gd name="connsiteY5" fmla="*/ 0 h 6858000"/>
              <a:gd name="connsiteX6" fmla="*/ 571708 w 7365784"/>
              <a:gd name="connsiteY6" fmla="*/ 0 h 6858000"/>
              <a:gd name="connsiteX7" fmla="*/ 237757 w 7365784"/>
              <a:gd name="connsiteY7" fmla="*/ 0 h 6858000"/>
              <a:gd name="connsiteX8" fmla="*/ 205161 w 7365784"/>
              <a:gd name="connsiteY8" fmla="*/ 0 h 6858000"/>
              <a:gd name="connsiteX9" fmla="*/ 0 w 7365784"/>
              <a:gd name="connsiteY9" fmla="*/ 0 h 6858000"/>
              <a:gd name="connsiteX10" fmla="*/ 0 w 7365784"/>
              <a:gd name="connsiteY10" fmla="*/ 6858000 h 6858000"/>
              <a:gd name="connsiteX11" fmla="*/ 205161 w 7365784"/>
              <a:gd name="connsiteY11" fmla="*/ 6858000 h 6858000"/>
              <a:gd name="connsiteX12" fmla="*/ 237757 w 7365784"/>
              <a:gd name="connsiteY12" fmla="*/ 6858000 h 6858000"/>
              <a:gd name="connsiteX13" fmla="*/ 571708 w 7365784"/>
              <a:gd name="connsiteY13" fmla="*/ 6858000 h 6858000"/>
              <a:gd name="connsiteX14" fmla="*/ 1274834 w 7365784"/>
              <a:gd name="connsiteY14" fmla="*/ 6858000 h 6858000"/>
              <a:gd name="connsiteX15" fmla="*/ 1445578 w 7365784"/>
              <a:gd name="connsiteY15" fmla="*/ 6858000 h 6858000"/>
              <a:gd name="connsiteX16" fmla="*/ 1457787 w 7365784"/>
              <a:gd name="connsiteY16" fmla="*/ 6858000 h 6858000"/>
              <a:gd name="connsiteX17" fmla="*/ 1949196 w 7365784"/>
              <a:gd name="connsiteY17" fmla="*/ 6858000 h 6858000"/>
              <a:gd name="connsiteX18" fmla="*/ 3076369 w 7365784"/>
              <a:gd name="connsiteY18" fmla="*/ 6858000 h 6858000"/>
              <a:gd name="connsiteX19" fmla="*/ 4863030 w 7365784"/>
              <a:gd name="connsiteY19" fmla="*/ 6858000 h 6858000"/>
              <a:gd name="connsiteX20" fmla="*/ 4974786 w 7365784"/>
              <a:gd name="connsiteY20" fmla="*/ 6780599 h 6858000"/>
              <a:gd name="connsiteX21" fmla="*/ 5491434 w 7365784"/>
              <a:gd name="connsiteY21" fmla="*/ 6374814 h 6858000"/>
              <a:gd name="connsiteX22" fmla="*/ 7365784 w 7365784"/>
              <a:gd name="connsiteY22" fmla="*/ 3621656 h 6858000"/>
              <a:gd name="connsiteX23" fmla="*/ 5764885 w 7365784"/>
              <a:gd name="connsiteY23"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365784" h="6858000">
                <a:moveTo>
                  <a:pt x="5742761" y="0"/>
                </a:moveTo>
                <a:lnTo>
                  <a:pt x="3076369" y="0"/>
                </a:lnTo>
                <a:lnTo>
                  <a:pt x="1949196" y="0"/>
                </a:lnTo>
                <a:lnTo>
                  <a:pt x="1583228" y="0"/>
                </a:lnTo>
                <a:lnTo>
                  <a:pt x="1457787" y="0"/>
                </a:lnTo>
                <a:lnTo>
                  <a:pt x="1445578" y="0"/>
                </a:lnTo>
                <a:lnTo>
                  <a:pt x="571708" y="0"/>
                </a:lnTo>
                <a:lnTo>
                  <a:pt x="237757" y="0"/>
                </a:lnTo>
                <a:lnTo>
                  <a:pt x="205161" y="0"/>
                </a:lnTo>
                <a:lnTo>
                  <a:pt x="0" y="0"/>
                </a:lnTo>
                <a:lnTo>
                  <a:pt x="0" y="6858000"/>
                </a:lnTo>
                <a:lnTo>
                  <a:pt x="205161" y="6858000"/>
                </a:lnTo>
                <a:lnTo>
                  <a:pt x="237757" y="6858000"/>
                </a:lnTo>
                <a:lnTo>
                  <a:pt x="571708" y="6858000"/>
                </a:lnTo>
                <a:lnTo>
                  <a:pt x="1274834" y="6858000"/>
                </a:lnTo>
                <a:lnTo>
                  <a:pt x="1445578" y="6858000"/>
                </a:lnTo>
                <a:lnTo>
                  <a:pt x="1457787" y="6858000"/>
                </a:lnTo>
                <a:lnTo>
                  <a:pt x="1949196" y="6858000"/>
                </a:lnTo>
                <a:lnTo>
                  <a:pt x="3076369" y="6858000"/>
                </a:lnTo>
                <a:lnTo>
                  <a:pt x="4863030" y="6858000"/>
                </a:lnTo>
                <a:lnTo>
                  <a:pt x="4974786" y="6780599"/>
                </a:lnTo>
                <a:cubicBezTo>
                  <a:pt x="5148604" y="6653108"/>
                  <a:pt x="5319231" y="6515397"/>
                  <a:pt x="5491434" y="6374814"/>
                </a:cubicBezTo>
                <a:cubicBezTo>
                  <a:pt x="6437059" y="5602839"/>
                  <a:pt x="7365784" y="4969131"/>
                  <a:pt x="7365784" y="3621656"/>
                </a:cubicBezTo>
                <a:cubicBezTo>
                  <a:pt x="7365784" y="2093192"/>
                  <a:pt x="6792048" y="754641"/>
                  <a:pt x="576488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673636C8-1392-483A-8A7A-CA259E806C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3671" y="0"/>
            <a:ext cx="7208329" cy="6858000"/>
          </a:xfrm>
          <a:custGeom>
            <a:avLst/>
            <a:gdLst>
              <a:gd name="connsiteX0" fmla="*/ 5585306 w 7208329"/>
              <a:gd name="connsiteY0" fmla="*/ 0 h 6858000"/>
              <a:gd name="connsiteX1" fmla="*/ 2918914 w 7208329"/>
              <a:gd name="connsiteY1" fmla="*/ 0 h 6858000"/>
              <a:gd name="connsiteX2" fmla="*/ 1592911 w 7208329"/>
              <a:gd name="connsiteY2" fmla="*/ 0 h 6858000"/>
              <a:gd name="connsiteX3" fmla="*/ 1425773 w 7208329"/>
              <a:gd name="connsiteY3" fmla="*/ 0 h 6858000"/>
              <a:gd name="connsiteX4" fmla="*/ 1300332 w 7208329"/>
              <a:gd name="connsiteY4" fmla="*/ 0 h 6858000"/>
              <a:gd name="connsiteX5" fmla="*/ 1288123 w 7208329"/>
              <a:gd name="connsiteY5" fmla="*/ 0 h 6858000"/>
              <a:gd name="connsiteX6" fmla="*/ 414253 w 7208329"/>
              <a:gd name="connsiteY6" fmla="*/ 0 h 6858000"/>
              <a:gd name="connsiteX7" fmla="*/ 80302 w 7208329"/>
              <a:gd name="connsiteY7" fmla="*/ 0 h 6858000"/>
              <a:gd name="connsiteX8" fmla="*/ 47706 w 7208329"/>
              <a:gd name="connsiteY8" fmla="*/ 0 h 6858000"/>
              <a:gd name="connsiteX9" fmla="*/ 0 w 7208329"/>
              <a:gd name="connsiteY9" fmla="*/ 0 h 6858000"/>
              <a:gd name="connsiteX10" fmla="*/ 0 w 7208329"/>
              <a:gd name="connsiteY10" fmla="*/ 6858000 h 6858000"/>
              <a:gd name="connsiteX11" fmla="*/ 47706 w 7208329"/>
              <a:gd name="connsiteY11" fmla="*/ 6858000 h 6858000"/>
              <a:gd name="connsiteX12" fmla="*/ 80302 w 7208329"/>
              <a:gd name="connsiteY12" fmla="*/ 6858000 h 6858000"/>
              <a:gd name="connsiteX13" fmla="*/ 414253 w 7208329"/>
              <a:gd name="connsiteY13" fmla="*/ 6858000 h 6858000"/>
              <a:gd name="connsiteX14" fmla="*/ 1117379 w 7208329"/>
              <a:gd name="connsiteY14" fmla="*/ 6858000 h 6858000"/>
              <a:gd name="connsiteX15" fmla="*/ 1288123 w 7208329"/>
              <a:gd name="connsiteY15" fmla="*/ 6858000 h 6858000"/>
              <a:gd name="connsiteX16" fmla="*/ 1300332 w 7208329"/>
              <a:gd name="connsiteY16" fmla="*/ 6858000 h 6858000"/>
              <a:gd name="connsiteX17" fmla="*/ 1592911 w 7208329"/>
              <a:gd name="connsiteY17" fmla="*/ 6858000 h 6858000"/>
              <a:gd name="connsiteX18" fmla="*/ 2918914 w 7208329"/>
              <a:gd name="connsiteY18" fmla="*/ 6858000 h 6858000"/>
              <a:gd name="connsiteX19" fmla="*/ 4705575 w 7208329"/>
              <a:gd name="connsiteY19" fmla="*/ 6858000 h 6858000"/>
              <a:gd name="connsiteX20" fmla="*/ 4817331 w 7208329"/>
              <a:gd name="connsiteY20" fmla="*/ 6780599 h 6858000"/>
              <a:gd name="connsiteX21" fmla="*/ 5333979 w 7208329"/>
              <a:gd name="connsiteY21" fmla="*/ 6374814 h 6858000"/>
              <a:gd name="connsiteX22" fmla="*/ 7208329 w 7208329"/>
              <a:gd name="connsiteY22" fmla="*/ 3621656 h 6858000"/>
              <a:gd name="connsiteX23" fmla="*/ 5607430 w 7208329"/>
              <a:gd name="connsiteY23"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08329" h="6858000">
                <a:moveTo>
                  <a:pt x="5585306" y="0"/>
                </a:moveTo>
                <a:lnTo>
                  <a:pt x="2918914" y="0"/>
                </a:lnTo>
                <a:lnTo>
                  <a:pt x="1592911" y="0"/>
                </a:lnTo>
                <a:lnTo>
                  <a:pt x="1425773" y="0"/>
                </a:lnTo>
                <a:lnTo>
                  <a:pt x="1300332" y="0"/>
                </a:lnTo>
                <a:lnTo>
                  <a:pt x="1288123" y="0"/>
                </a:lnTo>
                <a:lnTo>
                  <a:pt x="414253" y="0"/>
                </a:lnTo>
                <a:lnTo>
                  <a:pt x="80302" y="0"/>
                </a:lnTo>
                <a:lnTo>
                  <a:pt x="47706" y="0"/>
                </a:lnTo>
                <a:lnTo>
                  <a:pt x="0" y="0"/>
                </a:lnTo>
                <a:lnTo>
                  <a:pt x="0" y="6858000"/>
                </a:lnTo>
                <a:lnTo>
                  <a:pt x="47706" y="6858000"/>
                </a:lnTo>
                <a:lnTo>
                  <a:pt x="80302" y="6858000"/>
                </a:lnTo>
                <a:lnTo>
                  <a:pt x="414253" y="6858000"/>
                </a:lnTo>
                <a:lnTo>
                  <a:pt x="1117379" y="6858000"/>
                </a:lnTo>
                <a:lnTo>
                  <a:pt x="1288123" y="6858000"/>
                </a:lnTo>
                <a:lnTo>
                  <a:pt x="1300332" y="6858000"/>
                </a:lnTo>
                <a:lnTo>
                  <a:pt x="1592911" y="6858000"/>
                </a:lnTo>
                <a:lnTo>
                  <a:pt x="2918914" y="6858000"/>
                </a:lnTo>
                <a:lnTo>
                  <a:pt x="4705575" y="6858000"/>
                </a:lnTo>
                <a:lnTo>
                  <a:pt x="4817331" y="6780599"/>
                </a:lnTo>
                <a:cubicBezTo>
                  <a:pt x="4991149" y="6653108"/>
                  <a:pt x="5161776" y="6515397"/>
                  <a:pt x="5333979" y="6374814"/>
                </a:cubicBezTo>
                <a:cubicBezTo>
                  <a:pt x="6279604" y="5602839"/>
                  <a:pt x="7208329" y="4969131"/>
                  <a:pt x="7208329" y="3621656"/>
                </a:cubicBezTo>
                <a:cubicBezTo>
                  <a:pt x="7208329" y="2093192"/>
                  <a:pt x="6634593" y="754641"/>
                  <a:pt x="5607430" y="14997"/>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7539A79B-DFBA-4781-B0DE-4044B0722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11396"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extBox 1">
            <a:extLst>
              <a:ext uri="{FF2B5EF4-FFF2-40B4-BE49-F238E27FC236}">
                <a16:creationId xmlns:a16="http://schemas.microsoft.com/office/drawing/2014/main" id="{683E5942-4FD8-CD21-9DE7-6DE242CD790F}"/>
              </a:ext>
            </a:extLst>
          </p:cNvPr>
          <p:cNvSpPr txBox="1"/>
          <p:nvPr/>
        </p:nvSpPr>
        <p:spPr>
          <a:xfrm>
            <a:off x="5970897" y="1346268"/>
            <a:ext cx="5568285" cy="280947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000" dirty="0">
                <a:latin typeface="+mj-lt"/>
                <a:ea typeface="+mj-ea"/>
                <a:cs typeface="+mj-cs"/>
              </a:rPr>
              <a:t>THANKS</a:t>
            </a:r>
          </a:p>
        </p:txBody>
      </p:sp>
    </p:spTree>
    <p:extLst>
      <p:ext uri="{BB962C8B-B14F-4D97-AF65-F5344CB8AC3E}">
        <p14:creationId xmlns:p14="http://schemas.microsoft.com/office/powerpoint/2010/main" val="597478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C226789-0C97-ED18-C724-EFE4913A8AF1}"/>
              </a:ext>
            </a:extLst>
          </p:cNvPr>
          <p:cNvSpPr txBox="1"/>
          <p:nvPr/>
        </p:nvSpPr>
        <p:spPr>
          <a:xfrm>
            <a:off x="838200" y="556995"/>
            <a:ext cx="10515600" cy="1133693"/>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5200" b="1" kern="1200" cap="all" baseline="0">
                <a:solidFill>
                  <a:schemeClr val="tx1"/>
                </a:solidFill>
                <a:latin typeface="+mj-lt"/>
                <a:ea typeface="+mj-ea"/>
                <a:cs typeface="+mj-cs"/>
              </a:rPr>
              <a:t>Abstract</a:t>
            </a:r>
          </a:p>
        </p:txBody>
      </p:sp>
      <p:graphicFrame>
        <p:nvGraphicFramePr>
          <p:cNvPr id="10" name="Text Placeholder 2">
            <a:extLst>
              <a:ext uri="{FF2B5EF4-FFF2-40B4-BE49-F238E27FC236}">
                <a16:creationId xmlns:a16="http://schemas.microsoft.com/office/drawing/2014/main" id="{3BE67E3B-DF92-B047-0870-125EEA68A10C}"/>
              </a:ext>
            </a:extLst>
          </p:cNvPr>
          <p:cNvGraphicFramePr/>
          <p:nvPr>
            <p:extLst>
              <p:ext uri="{D42A27DB-BD31-4B8C-83A1-F6EECF244321}">
                <p14:modId xmlns:p14="http://schemas.microsoft.com/office/powerpoint/2010/main" val="182807925"/>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833187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831900A-9364-AEF6-2D59-70BB1EABCED1}"/>
              </a:ext>
            </a:extLst>
          </p:cNvPr>
          <p:cNvSpPr txBox="1"/>
          <p:nvPr/>
        </p:nvSpPr>
        <p:spPr>
          <a:xfrm>
            <a:off x="377628" y="508806"/>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u="sng" kern="1200" dirty="0">
                <a:solidFill>
                  <a:schemeClr val="bg1"/>
                </a:solidFill>
                <a:latin typeface="+mj-lt"/>
                <a:ea typeface="+mj-ea"/>
                <a:cs typeface="+mj-cs"/>
              </a:rPr>
              <a:t>Full Topology Design</a:t>
            </a:r>
            <a:endParaRPr lang="en-US" sz="3200" kern="1200" dirty="0">
              <a:solidFill>
                <a:schemeClr val="bg1"/>
              </a:solidFill>
              <a:latin typeface="+mj-lt"/>
              <a:ea typeface="+mj-ea"/>
              <a:cs typeface="+mj-cs"/>
            </a:endParaRPr>
          </a:p>
        </p:txBody>
      </p:sp>
      <p:pic>
        <p:nvPicPr>
          <p:cNvPr id="2" name="Picture 1">
            <a:extLst>
              <a:ext uri="{FF2B5EF4-FFF2-40B4-BE49-F238E27FC236}">
                <a16:creationId xmlns:a16="http://schemas.microsoft.com/office/drawing/2014/main" id="{95D5BAC1-56D4-4879-154A-FEA4351DBF8C}"/>
              </a:ext>
            </a:extLst>
          </p:cNvPr>
          <p:cNvPicPr>
            <a:picLocks noChangeAspect="1"/>
          </p:cNvPicPr>
          <p:nvPr/>
        </p:nvPicPr>
        <p:blipFill>
          <a:blip r:embed="rId2"/>
          <a:stretch>
            <a:fillRect/>
          </a:stretch>
        </p:blipFill>
        <p:spPr>
          <a:xfrm>
            <a:off x="0" y="1132824"/>
            <a:ext cx="12192000" cy="5758969"/>
          </a:xfrm>
          <a:prstGeom prst="rect">
            <a:avLst/>
          </a:prstGeom>
        </p:spPr>
      </p:pic>
    </p:spTree>
    <p:extLst>
      <p:ext uri="{BB962C8B-B14F-4D97-AF65-F5344CB8AC3E}">
        <p14:creationId xmlns:p14="http://schemas.microsoft.com/office/powerpoint/2010/main" val="3881423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A514B1-6BA7-3960-28E3-17E00ECDE8B8}"/>
              </a:ext>
            </a:extLst>
          </p:cNvPr>
          <p:cNvSpPr txBox="1"/>
          <p:nvPr/>
        </p:nvSpPr>
        <p:spPr>
          <a:xfrm>
            <a:off x="597160" y="553616"/>
            <a:ext cx="3595634" cy="1757505"/>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2800" b="1" kern="1200" cap="all" baseline="0" dirty="0">
                <a:latin typeface="+mj-lt"/>
                <a:ea typeface="+mj-ea"/>
                <a:cs typeface="+mj-cs"/>
              </a:rPr>
              <a:t>Headquarter design.</a:t>
            </a:r>
          </a:p>
        </p:txBody>
      </p:sp>
      <p:pic>
        <p:nvPicPr>
          <p:cNvPr id="6" name="Picture 2" descr="C:\Users\Mohamed Farag\Documents\project\IMG_20230710_085304_599.jpg">
            <a:extLst>
              <a:ext uri="{FF2B5EF4-FFF2-40B4-BE49-F238E27FC236}">
                <a16:creationId xmlns:a16="http://schemas.microsoft.com/office/drawing/2014/main" id="{1387690F-E6F7-9F8E-E70C-FBD8DFD0C0F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34708" y="1279449"/>
            <a:ext cx="6279741" cy="4034734"/>
          </a:xfrm>
          <a:prstGeom prst="rect">
            <a:avLst/>
          </a:prstGeom>
          <a:solidFill>
            <a:srgbClr val="FFFFFF"/>
          </a:solidFill>
        </p:spPr>
      </p:pic>
      <p:sp>
        <p:nvSpPr>
          <p:cNvPr id="11" name="Text Placeholder 3">
            <a:extLst>
              <a:ext uri="{FF2B5EF4-FFF2-40B4-BE49-F238E27FC236}">
                <a16:creationId xmlns:a16="http://schemas.microsoft.com/office/drawing/2014/main" id="{74ABA1F0-4924-14EE-ABC9-4072CFF420CF}"/>
              </a:ext>
            </a:extLst>
          </p:cNvPr>
          <p:cNvSpPr>
            <a:spLocks noGrp="1"/>
          </p:cNvSpPr>
          <p:nvPr>
            <p:ph type="body" sz="half" idx="2"/>
          </p:nvPr>
        </p:nvSpPr>
        <p:spPr/>
        <p:txBody>
          <a:bodyPr vert="horz" lIns="91440" tIns="45720" rIns="91440" bIns="45720" rtlCol="0" anchor="t">
            <a:normAutofit/>
          </a:bodyPr>
          <a:lstStyle/>
          <a:p>
            <a:r>
              <a:rPr lang="en-US" kern="1200" dirty="0">
                <a:latin typeface="+mn-lt"/>
                <a:ea typeface="+mn-ea"/>
                <a:cs typeface="+mn-cs"/>
              </a:rPr>
              <a:t>WE USE 3-TIER DESIGN WITH COLLAPSED CORE.</a:t>
            </a:r>
          </a:p>
        </p:txBody>
      </p:sp>
    </p:spTree>
    <p:extLst>
      <p:ext uri="{BB962C8B-B14F-4D97-AF65-F5344CB8AC3E}">
        <p14:creationId xmlns:p14="http://schemas.microsoft.com/office/powerpoint/2010/main" val="240289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1CDD8E39-EA14-4679-9655-1BFF5A7B63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3A5BD241-C565-C16F-3900-D09FD376C197}"/>
              </a:ext>
            </a:extLst>
          </p:cNvPr>
          <p:cNvPicPr>
            <a:picLocks noChangeAspect="1"/>
          </p:cNvPicPr>
          <p:nvPr/>
        </p:nvPicPr>
        <p:blipFill rotWithShape="1">
          <a:blip r:embed="rId2"/>
          <a:srcRect/>
          <a:stretch/>
        </p:blipFill>
        <p:spPr>
          <a:xfrm>
            <a:off x="20" y="10"/>
            <a:ext cx="12191980" cy="6857990"/>
          </a:xfrm>
          <a:custGeom>
            <a:avLst/>
            <a:gdLst/>
            <a:ahLst/>
            <a:cxnLst/>
            <a:rect l="l" t="t" r="r" b="b"/>
            <a:pathLst>
              <a:path w="12192000" h="6858000">
                <a:moveTo>
                  <a:pt x="0" y="0"/>
                </a:moveTo>
                <a:lnTo>
                  <a:pt x="12192000" y="0"/>
                </a:lnTo>
                <a:lnTo>
                  <a:pt x="12192000" y="6858000"/>
                </a:lnTo>
                <a:lnTo>
                  <a:pt x="11560655" y="6858000"/>
                </a:lnTo>
                <a:lnTo>
                  <a:pt x="11572884" y="6759738"/>
                </a:lnTo>
                <a:cubicBezTo>
                  <a:pt x="11663744" y="6693104"/>
                  <a:pt x="11749315" y="6619456"/>
                  <a:pt x="11812292" y="6532282"/>
                </a:cubicBezTo>
                <a:cubicBezTo>
                  <a:pt x="11851232" y="6478675"/>
                  <a:pt x="11886807" y="6425068"/>
                  <a:pt x="11956995" y="6386992"/>
                </a:cubicBezTo>
                <a:cubicBezTo>
                  <a:pt x="11918054" y="6334888"/>
                  <a:pt x="11851232" y="6322863"/>
                  <a:pt x="11801234" y="6284788"/>
                </a:cubicBezTo>
                <a:cubicBezTo>
                  <a:pt x="11797390" y="6253224"/>
                  <a:pt x="11876711" y="6262743"/>
                  <a:pt x="11856520" y="6193604"/>
                </a:cubicBezTo>
                <a:cubicBezTo>
                  <a:pt x="11829119" y="6101419"/>
                  <a:pt x="11858923" y="5996209"/>
                  <a:pt x="11722875" y="5956630"/>
                </a:cubicBezTo>
                <a:cubicBezTo>
                  <a:pt x="11686819" y="5866950"/>
                  <a:pt x="11676724" y="5723664"/>
                  <a:pt x="11763258" y="5635988"/>
                </a:cubicBezTo>
                <a:cubicBezTo>
                  <a:pt x="11892094" y="5505226"/>
                  <a:pt x="11871424" y="5422059"/>
                  <a:pt x="11706050" y="5351418"/>
                </a:cubicBezTo>
                <a:cubicBezTo>
                  <a:pt x="11684896" y="5342400"/>
                  <a:pt x="11707491" y="4786287"/>
                  <a:pt x="11697876" y="4763241"/>
                </a:cubicBezTo>
                <a:cubicBezTo>
                  <a:pt x="11713260" y="4731677"/>
                  <a:pt x="11749315" y="4739192"/>
                  <a:pt x="11776236" y="4730675"/>
                </a:cubicBezTo>
                <a:cubicBezTo>
                  <a:pt x="11894018" y="4694603"/>
                  <a:pt x="11897864" y="4694603"/>
                  <a:pt x="11868540" y="4584884"/>
                </a:cubicBezTo>
                <a:cubicBezTo>
                  <a:pt x="11859884" y="4551817"/>
                  <a:pt x="11880076" y="4538289"/>
                  <a:pt x="11898825" y="4517749"/>
                </a:cubicBezTo>
                <a:cubicBezTo>
                  <a:pt x="11969013" y="4441095"/>
                  <a:pt x="11969494" y="4440094"/>
                  <a:pt x="11897864" y="4375464"/>
                </a:cubicBezTo>
                <a:cubicBezTo>
                  <a:pt x="11877192" y="4356928"/>
                  <a:pt x="11863252" y="4336887"/>
                  <a:pt x="11854116" y="4311838"/>
                </a:cubicBezTo>
                <a:cubicBezTo>
                  <a:pt x="11837290" y="4266245"/>
                  <a:pt x="11837771" y="4228169"/>
                  <a:pt x="11901709" y="4203620"/>
                </a:cubicBezTo>
                <a:cubicBezTo>
                  <a:pt x="11946418" y="4186086"/>
                  <a:pt x="11971897" y="4166044"/>
                  <a:pt x="11974782" y="4114442"/>
                </a:cubicBezTo>
                <a:cubicBezTo>
                  <a:pt x="11976706" y="4071355"/>
                  <a:pt x="11981993" y="4043299"/>
                  <a:pt x="11932476" y="4024762"/>
                </a:cubicBezTo>
                <a:cubicBezTo>
                  <a:pt x="11892576" y="4009732"/>
                  <a:pt x="11881038" y="3977668"/>
                  <a:pt x="11885365" y="3939592"/>
                </a:cubicBezTo>
                <a:cubicBezTo>
                  <a:pt x="11895460" y="3846405"/>
                  <a:pt x="11841137" y="3791796"/>
                  <a:pt x="11751719" y="3749211"/>
                </a:cubicBezTo>
                <a:cubicBezTo>
                  <a:pt x="11666628" y="3708629"/>
                  <a:pt x="11592115" y="3654019"/>
                  <a:pt x="11513754" y="3604420"/>
                </a:cubicBezTo>
                <a:cubicBezTo>
                  <a:pt x="11426740" y="3549310"/>
                  <a:pt x="11325786" y="3516243"/>
                  <a:pt x="11220504" y="3488188"/>
                </a:cubicBezTo>
                <a:cubicBezTo>
                  <a:pt x="11239734" y="3448108"/>
                  <a:pt x="11306076" y="3470653"/>
                  <a:pt x="11312805" y="3414541"/>
                </a:cubicBezTo>
                <a:cubicBezTo>
                  <a:pt x="11148394" y="3366945"/>
                  <a:pt x="10991193" y="3295301"/>
                  <a:pt x="10805146" y="3277767"/>
                </a:cubicBezTo>
                <a:cubicBezTo>
                  <a:pt x="10955618" y="3286784"/>
                  <a:pt x="11092147" y="3222154"/>
                  <a:pt x="11234926" y="3203117"/>
                </a:cubicBezTo>
                <a:cubicBezTo>
                  <a:pt x="11248386" y="3171554"/>
                  <a:pt x="11217140" y="3179569"/>
                  <a:pt x="11204640" y="3174060"/>
                </a:cubicBezTo>
                <a:cubicBezTo>
                  <a:pt x="11192140" y="3168047"/>
                  <a:pt x="11176757" y="3166042"/>
                  <a:pt x="11174834" y="3143498"/>
                </a:cubicBezTo>
                <a:cubicBezTo>
                  <a:pt x="11243580" y="3110932"/>
                  <a:pt x="11329632" y="3132475"/>
                  <a:pt x="11400780" y="3099410"/>
                </a:cubicBezTo>
                <a:cubicBezTo>
                  <a:pt x="11384916" y="3051314"/>
                  <a:pt x="11323382" y="3080371"/>
                  <a:pt x="11297902" y="3041793"/>
                </a:cubicBezTo>
                <a:cubicBezTo>
                  <a:pt x="11364246" y="3034780"/>
                  <a:pt x="11425779" y="3031774"/>
                  <a:pt x="11485870" y="3021253"/>
                </a:cubicBezTo>
                <a:cubicBezTo>
                  <a:pt x="11532984" y="3013236"/>
                  <a:pt x="11545964" y="2972154"/>
                  <a:pt x="11513754" y="2944098"/>
                </a:cubicBezTo>
                <a:cubicBezTo>
                  <a:pt x="11484909" y="2919049"/>
                  <a:pt x="11442604" y="2917044"/>
                  <a:pt x="11405107" y="2906523"/>
                </a:cubicBezTo>
                <a:cubicBezTo>
                  <a:pt x="11137817" y="2833377"/>
                  <a:pt x="10857066" y="2809829"/>
                  <a:pt x="10572950" y="2803317"/>
                </a:cubicBezTo>
                <a:cubicBezTo>
                  <a:pt x="10117210" y="2792795"/>
                  <a:pt x="9660028" y="2793297"/>
                  <a:pt x="9205250" y="2778767"/>
                </a:cubicBezTo>
                <a:cubicBezTo>
                  <a:pt x="8996489" y="2772379"/>
                  <a:pt x="8788540" y="2761765"/>
                  <a:pt x="8579578" y="2759181"/>
                </a:cubicBezTo>
                <a:cubicBezTo>
                  <a:pt x="8509922" y="2758320"/>
                  <a:pt x="8440155" y="2758352"/>
                  <a:pt x="8370208" y="2759730"/>
                </a:cubicBezTo>
                <a:cubicBezTo>
                  <a:pt x="8070708" y="2765742"/>
                  <a:pt x="7771690" y="2764238"/>
                  <a:pt x="7470748" y="2819849"/>
                </a:cubicBezTo>
                <a:cubicBezTo>
                  <a:pt x="7316911" y="2848407"/>
                  <a:pt x="7156825" y="2838887"/>
                  <a:pt x="7001547" y="2861432"/>
                </a:cubicBezTo>
                <a:cubicBezTo>
                  <a:pt x="6765024" y="2896002"/>
                  <a:pt x="6528501" y="2936583"/>
                  <a:pt x="6295343" y="2988688"/>
                </a:cubicBezTo>
                <a:cubicBezTo>
                  <a:pt x="6222271" y="3005220"/>
                  <a:pt x="6131892" y="3015241"/>
                  <a:pt x="6075166" y="3078367"/>
                </a:cubicBezTo>
                <a:cubicBezTo>
                  <a:pt x="5985266" y="3038288"/>
                  <a:pt x="5929502" y="3113938"/>
                  <a:pt x="5859314" y="3139490"/>
                </a:cubicBezTo>
                <a:cubicBezTo>
                  <a:pt x="5831912" y="3149510"/>
                  <a:pt x="5795857" y="3163538"/>
                  <a:pt x="5800183" y="3195101"/>
                </a:cubicBezTo>
                <a:cubicBezTo>
                  <a:pt x="5804030" y="3234680"/>
                  <a:pt x="5844410" y="3260231"/>
                  <a:pt x="5882870" y="3252215"/>
                </a:cubicBezTo>
                <a:cubicBezTo>
                  <a:pt x="6002574" y="3227164"/>
                  <a:pt x="6109777" y="3283277"/>
                  <a:pt x="6232848" y="3274760"/>
                </a:cubicBezTo>
                <a:cubicBezTo>
                  <a:pt x="6125643" y="3298808"/>
                  <a:pt x="6018918" y="3323358"/>
                  <a:pt x="5911715" y="3347407"/>
                </a:cubicBezTo>
                <a:cubicBezTo>
                  <a:pt x="6070839" y="3366444"/>
                  <a:pt x="6227559" y="3332376"/>
                  <a:pt x="6384279" y="3312836"/>
                </a:cubicBezTo>
                <a:cubicBezTo>
                  <a:pt x="6434757" y="3306824"/>
                  <a:pt x="6513117" y="3260732"/>
                  <a:pt x="6526097" y="3325362"/>
                </a:cubicBezTo>
                <a:cubicBezTo>
                  <a:pt x="6534750" y="3368448"/>
                  <a:pt x="6450622" y="3371454"/>
                  <a:pt x="6403028" y="3383478"/>
                </a:cubicBezTo>
                <a:cubicBezTo>
                  <a:pt x="6192945" y="3435081"/>
                  <a:pt x="5979497" y="3465141"/>
                  <a:pt x="5767013" y="3500713"/>
                </a:cubicBezTo>
                <a:cubicBezTo>
                  <a:pt x="5746822" y="3504220"/>
                  <a:pt x="5720381" y="3501214"/>
                  <a:pt x="5706920" y="3511233"/>
                </a:cubicBezTo>
                <a:cubicBezTo>
                  <a:pt x="5598272" y="3591895"/>
                  <a:pt x="5460782" y="3618449"/>
                  <a:pt x="5310793" y="3677066"/>
                </a:cubicBezTo>
                <a:cubicBezTo>
                  <a:pt x="5405498" y="3704622"/>
                  <a:pt x="5469435" y="3648007"/>
                  <a:pt x="5548276" y="3660533"/>
                </a:cubicBezTo>
                <a:cubicBezTo>
                  <a:pt x="5467993" y="3721154"/>
                  <a:pt x="5374730" y="3732677"/>
                  <a:pt x="5293005" y="3765743"/>
                </a:cubicBezTo>
                <a:cubicBezTo>
                  <a:pt x="5234355" y="3789291"/>
                  <a:pt x="5016580" y="3862938"/>
                  <a:pt x="4983410" y="3883981"/>
                </a:cubicBezTo>
                <a:cubicBezTo>
                  <a:pt x="4883416" y="3949110"/>
                  <a:pt x="4756501" y="3979672"/>
                  <a:pt x="4674775" y="4068850"/>
                </a:cubicBezTo>
                <a:cubicBezTo>
                  <a:pt x="4617087" y="4131477"/>
                  <a:pt x="4520939" y="4119952"/>
                  <a:pt x="4453155" y="4163539"/>
                </a:cubicBezTo>
                <a:cubicBezTo>
                  <a:pt x="4429119" y="4204622"/>
                  <a:pt x="4475751" y="4215143"/>
                  <a:pt x="4492095" y="4237188"/>
                </a:cubicBezTo>
                <a:cubicBezTo>
                  <a:pt x="4513728" y="4266746"/>
                  <a:pt x="4475269" y="4283280"/>
                  <a:pt x="4464213" y="4318851"/>
                </a:cubicBezTo>
                <a:cubicBezTo>
                  <a:pt x="4591608" y="4278771"/>
                  <a:pt x="4713234" y="4255223"/>
                  <a:pt x="4857456" y="4241696"/>
                </a:cubicBezTo>
                <a:cubicBezTo>
                  <a:pt x="4809862" y="4299311"/>
                  <a:pt x="4752174" y="4274261"/>
                  <a:pt x="4713234" y="4295303"/>
                </a:cubicBezTo>
                <a:cubicBezTo>
                  <a:pt x="4687756" y="4308830"/>
                  <a:pt x="4648816" y="4314843"/>
                  <a:pt x="4656026" y="4348410"/>
                </a:cubicBezTo>
                <a:cubicBezTo>
                  <a:pt x="4661795" y="4374963"/>
                  <a:pt x="4694486" y="4371456"/>
                  <a:pt x="4718523" y="4368951"/>
                </a:cubicBezTo>
                <a:cubicBezTo>
                  <a:pt x="4810825" y="4359433"/>
                  <a:pt x="4900722" y="4356425"/>
                  <a:pt x="4989178" y="4420054"/>
                </a:cubicBezTo>
                <a:cubicBezTo>
                  <a:pt x="4764193" y="4512739"/>
                  <a:pt x="4505557" y="4473661"/>
                  <a:pt x="4304127" y="4609933"/>
                </a:cubicBezTo>
                <a:cubicBezTo>
                  <a:pt x="4332491" y="4652018"/>
                  <a:pt x="4372871" y="4629473"/>
                  <a:pt x="4402677" y="4624463"/>
                </a:cubicBezTo>
                <a:cubicBezTo>
                  <a:pt x="4598338" y="4590394"/>
                  <a:pt x="5297331" y="4651016"/>
                  <a:pt x="5398287" y="4608430"/>
                </a:cubicBezTo>
                <a:cubicBezTo>
                  <a:pt x="5460301" y="4582379"/>
                  <a:pt x="5525682" y="4569853"/>
                  <a:pt x="5592504" y="4585886"/>
                </a:cubicBezTo>
                <a:cubicBezTo>
                  <a:pt x="5656923" y="4601416"/>
                  <a:pt x="5640578" y="4819353"/>
                  <a:pt x="5411266" y="4964142"/>
                </a:cubicBezTo>
                <a:cubicBezTo>
                  <a:pt x="5378575" y="4984684"/>
                  <a:pt x="5524721" y="5014244"/>
                  <a:pt x="5480493" y="5031277"/>
                </a:cubicBezTo>
                <a:cubicBezTo>
                  <a:pt x="5445880" y="5044804"/>
                  <a:pt x="5276179" y="5037289"/>
                  <a:pt x="5233393" y="5047810"/>
                </a:cubicBezTo>
                <a:cubicBezTo>
                  <a:pt x="5216567" y="5052318"/>
                  <a:pt x="4701216" y="5221157"/>
                  <a:pt x="4750251" y="5256728"/>
                </a:cubicBezTo>
                <a:cubicBezTo>
                  <a:pt x="4896877" y="5363441"/>
                  <a:pt x="5388190" y="5558833"/>
                  <a:pt x="4508440" y="5624965"/>
                </a:cubicBezTo>
                <a:cubicBezTo>
                  <a:pt x="4536323" y="5663542"/>
                  <a:pt x="4613241" y="5638994"/>
                  <a:pt x="4602665" y="5706629"/>
                </a:cubicBezTo>
                <a:cubicBezTo>
                  <a:pt x="4485845" y="5743202"/>
                  <a:pt x="4350758" y="5741198"/>
                  <a:pt x="4215189" y="5797811"/>
                </a:cubicBezTo>
                <a:cubicBezTo>
                  <a:pt x="4276245" y="5838893"/>
                  <a:pt x="4346432" y="5813844"/>
                  <a:pt x="4407966" y="5826870"/>
                </a:cubicBezTo>
                <a:cubicBezTo>
                  <a:pt x="4373353" y="5878473"/>
                  <a:pt x="4313741" y="5870457"/>
                  <a:pt x="4265186" y="5881478"/>
                </a:cubicBezTo>
                <a:cubicBezTo>
                  <a:pt x="4220479" y="5892001"/>
                  <a:pt x="4125774" y="5981680"/>
                  <a:pt x="4145964" y="5977170"/>
                </a:cubicBezTo>
                <a:cubicBezTo>
                  <a:pt x="4332971" y="5937091"/>
                  <a:pt x="4522862" y="5948113"/>
                  <a:pt x="4710350" y="5909035"/>
                </a:cubicBezTo>
                <a:cubicBezTo>
                  <a:pt x="4772366" y="5896009"/>
                  <a:pt x="4842554" y="5870958"/>
                  <a:pt x="4870916" y="5949616"/>
                </a:cubicBezTo>
                <a:cubicBezTo>
                  <a:pt x="4879571" y="5972663"/>
                  <a:pt x="4873320" y="5980177"/>
                  <a:pt x="4960333" y="5949115"/>
                </a:cubicBezTo>
                <a:cubicBezTo>
                  <a:pt x="4994466" y="5937091"/>
                  <a:pt x="5039656" y="5924065"/>
                  <a:pt x="5073788" y="5953623"/>
                </a:cubicBezTo>
                <a:cubicBezTo>
                  <a:pt x="5052154" y="5990698"/>
                  <a:pt x="5010331" y="5979675"/>
                  <a:pt x="4979084" y="5990197"/>
                </a:cubicBezTo>
                <a:cubicBezTo>
                  <a:pt x="4896397" y="6017250"/>
                  <a:pt x="5180513" y="6120457"/>
                  <a:pt x="5100228" y="6151519"/>
                </a:cubicBezTo>
                <a:cubicBezTo>
                  <a:pt x="4935817" y="6215148"/>
                  <a:pt x="4832938" y="6196611"/>
                  <a:pt x="4666602" y="6266250"/>
                </a:cubicBezTo>
                <a:cubicBezTo>
                  <a:pt x="4723331" y="6264746"/>
                  <a:pt x="4706024" y="6288795"/>
                  <a:pt x="4762750" y="6288795"/>
                </a:cubicBezTo>
                <a:cubicBezTo>
                  <a:pt x="4788229" y="6288795"/>
                  <a:pt x="4815151" y="6294807"/>
                  <a:pt x="4815151" y="6322363"/>
                </a:cubicBezTo>
                <a:cubicBezTo>
                  <a:pt x="4815151" y="6348414"/>
                  <a:pt x="4516613" y="6491199"/>
                  <a:pt x="4558918" y="6504727"/>
                </a:cubicBezTo>
                <a:cubicBezTo>
                  <a:pt x="4674295" y="6541299"/>
                  <a:pt x="4970431" y="6429075"/>
                  <a:pt x="4899280" y="6480679"/>
                </a:cubicBezTo>
                <a:cubicBezTo>
                  <a:pt x="4791114" y="6559337"/>
                  <a:pt x="4774769" y="6574868"/>
                  <a:pt x="4692563" y="6586391"/>
                </a:cubicBezTo>
                <a:cubicBezTo>
                  <a:pt x="4621894" y="6596411"/>
                  <a:pt x="4373353" y="6816352"/>
                  <a:pt x="4303645" y="6834888"/>
                </a:cubicBezTo>
                <a:cubicBezTo>
                  <a:pt x="4288262" y="6838896"/>
                  <a:pt x="4291687" y="6845065"/>
                  <a:pt x="4307829" y="6852361"/>
                </a:cubicBezTo>
                <a:lnTo>
                  <a:pt x="4323786" y="6858000"/>
                </a:lnTo>
                <a:lnTo>
                  <a:pt x="0" y="6858000"/>
                </a:lnTo>
                <a:close/>
              </a:path>
            </a:pathLst>
          </a:custGeom>
        </p:spPr>
      </p:pic>
      <p:sp>
        <p:nvSpPr>
          <p:cNvPr id="3" name="TextBox 2">
            <a:extLst>
              <a:ext uri="{FF2B5EF4-FFF2-40B4-BE49-F238E27FC236}">
                <a16:creationId xmlns:a16="http://schemas.microsoft.com/office/drawing/2014/main" id="{964237B7-2642-86F0-A4E0-B5C95DAC3C6B}"/>
              </a:ext>
            </a:extLst>
          </p:cNvPr>
          <p:cNvSpPr txBox="1"/>
          <p:nvPr/>
        </p:nvSpPr>
        <p:spPr>
          <a:xfrm>
            <a:off x="5801709" y="3159719"/>
            <a:ext cx="5552090" cy="133608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b="1" dirty="0">
                <a:latin typeface="+mj-lt"/>
                <a:ea typeface="+mj-ea"/>
                <a:cs typeface="+mj-cs"/>
              </a:rPr>
              <a:t>Network Protocols And features </a:t>
            </a:r>
          </a:p>
        </p:txBody>
      </p:sp>
      <p:sp>
        <p:nvSpPr>
          <p:cNvPr id="34" name="TextBox 5">
            <a:extLst>
              <a:ext uri="{FF2B5EF4-FFF2-40B4-BE49-F238E27FC236}">
                <a16:creationId xmlns:a16="http://schemas.microsoft.com/office/drawing/2014/main" id="{CC085BF1-0A99-601E-E382-F71F5261E609}"/>
              </a:ext>
            </a:extLst>
          </p:cNvPr>
          <p:cNvSpPr txBox="1"/>
          <p:nvPr/>
        </p:nvSpPr>
        <p:spPr>
          <a:xfrm>
            <a:off x="5801709" y="4572000"/>
            <a:ext cx="5552089" cy="1647825"/>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1700" dirty="0"/>
              <a:t>HSRP</a:t>
            </a:r>
          </a:p>
          <a:p>
            <a:pPr marL="285750" indent="-228600">
              <a:lnSpc>
                <a:spcPct val="90000"/>
              </a:lnSpc>
              <a:spcAft>
                <a:spcPts val="600"/>
              </a:spcAft>
              <a:buFont typeface="Arial" panose="020B0604020202020204" pitchFamily="34" charset="0"/>
              <a:buChar char="•"/>
            </a:pPr>
            <a:r>
              <a:rPr lang="en-US" sz="1700" dirty="0"/>
              <a:t>VTP</a:t>
            </a:r>
          </a:p>
          <a:p>
            <a:pPr marL="285750" indent="-228600">
              <a:lnSpc>
                <a:spcPct val="90000"/>
              </a:lnSpc>
              <a:spcAft>
                <a:spcPts val="600"/>
              </a:spcAft>
              <a:buFont typeface="Arial" panose="020B0604020202020204" pitchFamily="34" charset="0"/>
              <a:buChar char="•"/>
            </a:pPr>
            <a:r>
              <a:rPr lang="en-US" sz="1700" dirty="0"/>
              <a:t>MSTP</a:t>
            </a:r>
          </a:p>
          <a:p>
            <a:pPr marL="285750" indent="-228600">
              <a:lnSpc>
                <a:spcPct val="90000"/>
              </a:lnSpc>
              <a:spcAft>
                <a:spcPts val="600"/>
              </a:spcAft>
              <a:buFont typeface="Arial" panose="020B0604020202020204" pitchFamily="34" charset="0"/>
              <a:buChar char="•"/>
            </a:pPr>
            <a:r>
              <a:rPr lang="en-US" sz="1700" dirty="0"/>
              <a:t>LACP</a:t>
            </a:r>
          </a:p>
          <a:p>
            <a:pPr marL="285750" indent="-228600">
              <a:lnSpc>
                <a:spcPct val="90000"/>
              </a:lnSpc>
              <a:spcAft>
                <a:spcPts val="600"/>
              </a:spcAft>
              <a:buFont typeface="Arial" panose="020B0604020202020204" pitchFamily="34" charset="0"/>
              <a:buChar char="•"/>
            </a:pPr>
            <a:r>
              <a:rPr lang="en-US" sz="1700" dirty="0"/>
              <a:t>OSPF</a:t>
            </a:r>
          </a:p>
        </p:txBody>
      </p:sp>
    </p:spTree>
    <p:extLst>
      <p:ext uri="{BB962C8B-B14F-4D97-AF65-F5344CB8AC3E}">
        <p14:creationId xmlns:p14="http://schemas.microsoft.com/office/powerpoint/2010/main" val="3669998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288B203A-9E55-E0E9-4242-C97B09544A77}"/>
              </a:ext>
            </a:extLst>
          </p:cNvPr>
          <p:cNvSpPr txBox="1"/>
          <p:nvPr/>
        </p:nvSpPr>
        <p:spPr>
          <a:xfrm>
            <a:off x="773408" y="992094"/>
            <a:ext cx="3616913" cy="279516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b="1" kern="1200" cap="all">
                <a:solidFill>
                  <a:schemeClr val="tx1"/>
                </a:solidFill>
                <a:latin typeface="+mj-lt"/>
                <a:ea typeface="+mj-ea"/>
                <a:cs typeface="+mj-cs"/>
              </a:rPr>
              <a:t>BRANCHES</a:t>
            </a:r>
            <a:r>
              <a:rPr lang="en-US" sz="4400" b="1" kern="1200" cap="all" baseline="0">
                <a:solidFill>
                  <a:schemeClr val="tx1"/>
                </a:solidFill>
                <a:latin typeface="+mj-lt"/>
                <a:ea typeface="+mj-ea"/>
                <a:cs typeface="+mj-cs"/>
              </a:rPr>
              <a:t> design.</a:t>
            </a:r>
          </a:p>
        </p:txBody>
      </p:sp>
      <p:pic>
        <p:nvPicPr>
          <p:cNvPr id="3" name="Picture 2" descr="A computer screen shot of a network&#10;&#10;Description automatically generated">
            <a:extLst>
              <a:ext uri="{FF2B5EF4-FFF2-40B4-BE49-F238E27FC236}">
                <a16:creationId xmlns:a16="http://schemas.microsoft.com/office/drawing/2014/main" id="{CBA96D2D-CD95-348C-E95A-825766ED63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5751" y="981400"/>
            <a:ext cx="5708649" cy="4865224"/>
          </a:xfrm>
          <a:prstGeom prst="rect">
            <a:avLst/>
          </a:prstGeom>
        </p:spPr>
      </p:pic>
      <p:sp>
        <p:nvSpPr>
          <p:cNvPr id="7" name="TextBox 6">
            <a:extLst>
              <a:ext uri="{FF2B5EF4-FFF2-40B4-BE49-F238E27FC236}">
                <a16:creationId xmlns:a16="http://schemas.microsoft.com/office/drawing/2014/main" id="{C8288159-6358-56F1-D3FB-4E01A3E27246}"/>
              </a:ext>
            </a:extLst>
          </p:cNvPr>
          <p:cNvSpPr txBox="1"/>
          <p:nvPr/>
        </p:nvSpPr>
        <p:spPr>
          <a:xfrm>
            <a:off x="587600" y="5507268"/>
            <a:ext cx="6097554" cy="646331"/>
          </a:xfrm>
          <a:prstGeom prst="rect">
            <a:avLst/>
          </a:prstGeom>
          <a:noFill/>
        </p:spPr>
        <p:txBody>
          <a:bodyPr wrap="square">
            <a:spAutoFit/>
          </a:bodyPr>
          <a:lstStyle/>
          <a:p>
            <a:r>
              <a:rPr lang="en-US" kern="1200" dirty="0">
                <a:latin typeface="+mn-lt"/>
                <a:ea typeface="+mn-ea"/>
                <a:cs typeface="+mn-cs"/>
              </a:rPr>
              <a:t>SAME AS HQ DESIGN ,WE USE 3-TIER DESIGN WITH COLLAPSED CORE.</a:t>
            </a:r>
          </a:p>
        </p:txBody>
      </p:sp>
    </p:spTree>
    <p:extLst>
      <p:ext uri="{BB962C8B-B14F-4D97-AF65-F5344CB8AC3E}">
        <p14:creationId xmlns:p14="http://schemas.microsoft.com/office/powerpoint/2010/main" val="20456599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0">
            <a:extLst>
              <a:ext uri="{FF2B5EF4-FFF2-40B4-BE49-F238E27FC236}">
                <a16:creationId xmlns:a16="http://schemas.microsoft.com/office/drawing/2014/main" id="{0C777BBD-C42C-46C6-8D2D-BD2F9613D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17" descr="Abstract background of dark mesh">
            <a:extLst>
              <a:ext uri="{FF2B5EF4-FFF2-40B4-BE49-F238E27FC236}">
                <a16:creationId xmlns:a16="http://schemas.microsoft.com/office/drawing/2014/main" id="{ABB69F47-FB6E-8491-C192-9B497EB1B630}"/>
              </a:ext>
            </a:extLst>
          </p:cNvPr>
          <p:cNvPicPr>
            <a:picLocks noChangeAspect="1"/>
          </p:cNvPicPr>
          <p:nvPr/>
        </p:nvPicPr>
        <p:blipFill rotWithShape="1">
          <a:blip r:embed="rId2"/>
          <a:srcRect/>
          <a:stretch/>
        </p:blipFill>
        <p:spPr>
          <a:xfrm>
            <a:off x="20" y="10"/>
            <a:ext cx="12191979" cy="6857989"/>
          </a:xfrm>
          <a:prstGeom prst="rect">
            <a:avLst/>
          </a:prstGeom>
        </p:spPr>
      </p:pic>
      <p:sp>
        <p:nvSpPr>
          <p:cNvPr id="48" name="Graphic 1">
            <a:extLst>
              <a:ext uri="{FF2B5EF4-FFF2-40B4-BE49-F238E27FC236}">
                <a16:creationId xmlns:a16="http://schemas.microsoft.com/office/drawing/2014/main" id="{721F817A-BF7E-440D-B296-66D86EDB06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bg1">
              <a:alpha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3" name="TextBox 2">
            <a:extLst>
              <a:ext uri="{FF2B5EF4-FFF2-40B4-BE49-F238E27FC236}">
                <a16:creationId xmlns:a16="http://schemas.microsoft.com/office/drawing/2014/main" id="{E09970AA-B9ED-480E-E36D-7307BF44E102}"/>
              </a:ext>
            </a:extLst>
          </p:cNvPr>
          <p:cNvSpPr txBox="1"/>
          <p:nvPr/>
        </p:nvSpPr>
        <p:spPr>
          <a:xfrm>
            <a:off x="3204376" y="1720079"/>
            <a:ext cx="5861106" cy="140607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b="1">
                <a:latin typeface="+mj-lt"/>
                <a:ea typeface="+mj-ea"/>
                <a:cs typeface="+mj-cs"/>
              </a:rPr>
              <a:t>Network Protocols And features </a:t>
            </a:r>
          </a:p>
        </p:txBody>
      </p:sp>
      <p:sp>
        <p:nvSpPr>
          <p:cNvPr id="5" name="TextBox 4">
            <a:extLst>
              <a:ext uri="{FF2B5EF4-FFF2-40B4-BE49-F238E27FC236}">
                <a16:creationId xmlns:a16="http://schemas.microsoft.com/office/drawing/2014/main" id="{1EBA0980-1B0B-A566-3526-BABECC07C6C0}"/>
              </a:ext>
            </a:extLst>
          </p:cNvPr>
          <p:cNvSpPr txBox="1"/>
          <p:nvPr/>
        </p:nvSpPr>
        <p:spPr>
          <a:xfrm>
            <a:off x="3204374" y="3315553"/>
            <a:ext cx="5861107" cy="1868697"/>
          </a:xfrm>
          <a:prstGeom prst="rect">
            <a:avLst/>
          </a:prstGeom>
        </p:spPr>
        <p:txBody>
          <a:bodyPr vert="horz" lIns="91440" tIns="45720" rIns="91440" bIns="45720" rtlCol="0">
            <a:normAutofit/>
          </a:bodyPr>
          <a:lstStyle/>
          <a:p>
            <a:pPr marL="342900" indent="-228600">
              <a:lnSpc>
                <a:spcPct val="90000"/>
              </a:lnSpc>
              <a:spcAft>
                <a:spcPts val="600"/>
              </a:spcAft>
              <a:buFont typeface="Arial" panose="020B0604020202020204" pitchFamily="34" charset="0"/>
              <a:buChar char="•"/>
            </a:pPr>
            <a:r>
              <a:rPr lang="en-US" sz="2000"/>
              <a:t>HSRP</a:t>
            </a:r>
          </a:p>
          <a:p>
            <a:pPr marL="342900" indent="-228600">
              <a:lnSpc>
                <a:spcPct val="90000"/>
              </a:lnSpc>
              <a:spcAft>
                <a:spcPts val="600"/>
              </a:spcAft>
              <a:buFont typeface="Arial" panose="020B0604020202020204" pitchFamily="34" charset="0"/>
              <a:buChar char="•"/>
            </a:pPr>
            <a:r>
              <a:rPr lang="en-US" sz="2000"/>
              <a:t>VTP</a:t>
            </a:r>
          </a:p>
          <a:p>
            <a:pPr marL="342900" indent="-228600">
              <a:lnSpc>
                <a:spcPct val="90000"/>
              </a:lnSpc>
              <a:spcAft>
                <a:spcPts val="600"/>
              </a:spcAft>
              <a:buFont typeface="Arial" panose="020B0604020202020204" pitchFamily="34" charset="0"/>
              <a:buChar char="•"/>
            </a:pPr>
            <a:r>
              <a:rPr lang="en-US" sz="2000"/>
              <a:t>PVSTP</a:t>
            </a:r>
          </a:p>
          <a:p>
            <a:pPr marL="342900" indent="-228600">
              <a:lnSpc>
                <a:spcPct val="90000"/>
              </a:lnSpc>
              <a:spcAft>
                <a:spcPts val="600"/>
              </a:spcAft>
              <a:buFont typeface="Arial" panose="020B0604020202020204" pitchFamily="34" charset="0"/>
              <a:buChar char="•"/>
            </a:pPr>
            <a:r>
              <a:rPr lang="en-US" sz="2000"/>
              <a:t>LACP</a:t>
            </a:r>
          </a:p>
          <a:p>
            <a:pPr marL="342900" indent="-228600">
              <a:lnSpc>
                <a:spcPct val="90000"/>
              </a:lnSpc>
              <a:spcAft>
                <a:spcPts val="600"/>
              </a:spcAft>
              <a:buFont typeface="Arial" panose="020B0604020202020204" pitchFamily="34" charset="0"/>
              <a:buChar char="•"/>
            </a:pPr>
            <a:r>
              <a:rPr lang="en-US" sz="2000"/>
              <a:t>OSPF</a:t>
            </a:r>
          </a:p>
        </p:txBody>
      </p:sp>
    </p:spTree>
    <p:extLst>
      <p:ext uri="{BB962C8B-B14F-4D97-AF65-F5344CB8AC3E}">
        <p14:creationId xmlns:p14="http://schemas.microsoft.com/office/powerpoint/2010/main" val="24265337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207</TotalTime>
  <Words>547</Words>
  <Application>Microsoft Office PowerPoint</Application>
  <PresentationFormat>Widescreen</PresentationFormat>
  <Paragraphs>117</Paragraphs>
  <Slides>33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Meiryo</vt:lpstr>
      <vt:lpstr>Arial</vt:lpstr>
      <vt:lpstr>Calibri</vt:lpstr>
      <vt:lpstr>Calibri Light</vt:lpstr>
      <vt:lpstr>Roboto Mono</vt:lpstr>
      <vt:lpstr>Office Theme</vt:lpstr>
      <vt:lpstr> Full Emulation For Enterprise  Network &amp; Security Infrastructure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Full Emulation For Enterprise  Network &amp; Security Infrastructure</dc:title>
  <dc:creator>abdallah sira</dc:creator>
  <cp:lastModifiedBy>abdallah mohamed</cp:lastModifiedBy>
  <cp:revision>4</cp:revision>
  <dcterms:created xsi:type="dcterms:W3CDTF">2023-07-12T21:28:32Z</dcterms:created>
  <dcterms:modified xsi:type="dcterms:W3CDTF">2023-07-13T05:28:43Z</dcterms:modified>
</cp:coreProperties>
</file>